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2" r:id="rId2"/>
    <p:sldId id="257" r:id="rId3"/>
    <p:sldId id="272" r:id="rId4"/>
    <p:sldId id="279" r:id="rId5"/>
    <p:sldId id="280" r:id="rId6"/>
    <p:sldId id="282" r:id="rId7"/>
    <p:sldId id="281" r:id="rId8"/>
    <p:sldId id="294" r:id="rId9"/>
    <p:sldId id="295" r:id="rId10"/>
    <p:sldId id="284" r:id="rId11"/>
    <p:sldId id="291" r:id="rId12"/>
    <p:sldId id="292" r:id="rId13"/>
    <p:sldId id="293" r:id="rId14"/>
    <p:sldId id="285" r:id="rId15"/>
    <p:sldId id="288" r:id="rId16"/>
    <p:sldId id="289" r:id="rId17"/>
    <p:sldId id="287" r:id="rId18"/>
    <p:sldId id="273" r:id="rId19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7F14"/>
    <a:srgbClr val="E5F4B6"/>
    <a:srgbClr val="87A9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18" autoAdjust="0"/>
    <p:restoredTop sz="94761" autoAdjust="0"/>
  </p:normalViewPr>
  <p:slideViewPr>
    <p:cSldViewPr snapToGrid="0">
      <p:cViewPr varScale="1">
        <p:scale>
          <a:sx n="106" d="100"/>
          <a:sy n="106" d="100"/>
        </p:scale>
        <p:origin x="520" y="17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3" d="100"/>
          <a:sy n="73" d="100"/>
        </p:scale>
        <p:origin x="2670" y="1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DA1C0B-A23A-4C2D-81F1-4426FB157ACC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EBBA644-D093-446B-8977-BC7F0B72504B}">
      <dgm:prSet phldrT="[Text]" custT="1"/>
      <dgm:spPr/>
      <dgm:t>
        <a:bodyPr/>
        <a:lstStyle/>
        <a:p>
          <a:r>
            <a:rPr lang="de-DE" sz="1800" b="1" dirty="0"/>
            <a:t>Lernbereich 1: Person und Gruppe</a:t>
          </a:r>
        </a:p>
      </dgm:t>
    </dgm:pt>
    <dgm:pt modelId="{5064C528-A435-47D7-8DDB-717248DE39DD}" type="parTrans" cxnId="{8A54052C-3818-4D75-8482-0625F04C4B3C}">
      <dgm:prSet/>
      <dgm:spPr/>
      <dgm:t>
        <a:bodyPr/>
        <a:lstStyle/>
        <a:p>
          <a:endParaRPr lang="de-DE"/>
        </a:p>
      </dgm:t>
    </dgm:pt>
    <dgm:pt modelId="{D7B287E0-22ED-4160-A208-B1F2973310FB}" type="sibTrans" cxnId="{8A54052C-3818-4D75-8482-0625F04C4B3C}">
      <dgm:prSet/>
      <dgm:spPr/>
      <dgm:t>
        <a:bodyPr/>
        <a:lstStyle/>
        <a:p>
          <a:endParaRPr lang="de-DE"/>
        </a:p>
      </dgm:t>
    </dgm:pt>
    <dgm:pt modelId="{D72CE6FA-2412-4241-A8C0-3B13541956F7}">
      <dgm:prSet phldrT="[Text]" custT="1"/>
      <dgm:spPr/>
      <dgm:t>
        <a:bodyPr/>
        <a:lstStyle/>
        <a:p>
          <a:pPr>
            <a:buFont typeface="+mj-lt"/>
            <a:buAutoNum type="alphaLcPeriod"/>
          </a:pPr>
          <a:r>
            <a:rPr lang="de-DE" sz="1600" dirty="0"/>
            <a:t>Die eigene Persönlichkeit</a:t>
          </a:r>
        </a:p>
      </dgm:t>
    </dgm:pt>
    <dgm:pt modelId="{528290D3-79A1-427D-9C6E-A539CCF1BD8C}" type="parTrans" cxnId="{178AE2FD-7FAD-4646-9946-A7C1245822D5}">
      <dgm:prSet/>
      <dgm:spPr/>
      <dgm:t>
        <a:bodyPr/>
        <a:lstStyle/>
        <a:p>
          <a:endParaRPr lang="de-DE"/>
        </a:p>
      </dgm:t>
    </dgm:pt>
    <dgm:pt modelId="{52049E8F-C24A-4E47-8FA2-ADB476E04B5B}" type="sibTrans" cxnId="{178AE2FD-7FAD-4646-9946-A7C1245822D5}">
      <dgm:prSet/>
      <dgm:spPr/>
      <dgm:t>
        <a:bodyPr/>
        <a:lstStyle/>
        <a:p>
          <a:endParaRPr lang="de-DE"/>
        </a:p>
      </dgm:t>
    </dgm:pt>
    <dgm:pt modelId="{16359D08-8294-4365-BE9B-7D6E7C628E8C}">
      <dgm:prSet phldrT="[Text]" custT="1"/>
      <dgm:spPr/>
      <dgm:t>
        <a:bodyPr/>
        <a:lstStyle/>
        <a:p>
          <a:r>
            <a:rPr lang="de-DE" sz="1800" b="1" dirty="0"/>
            <a:t>Lernbereich 3: Bewegungsangebote/-anlässe planen, durchführen und auswerten</a:t>
          </a:r>
        </a:p>
      </dgm:t>
    </dgm:pt>
    <dgm:pt modelId="{2FBD4E25-EB98-46AB-84AB-818587904CAB}" type="parTrans" cxnId="{C72CEC8F-90FA-4DF6-8B52-0EDC0AB87A80}">
      <dgm:prSet/>
      <dgm:spPr/>
      <dgm:t>
        <a:bodyPr/>
        <a:lstStyle/>
        <a:p>
          <a:endParaRPr lang="de-DE"/>
        </a:p>
      </dgm:t>
    </dgm:pt>
    <dgm:pt modelId="{2B1A77EE-889F-45F0-A61C-9BF4740EC144}" type="sibTrans" cxnId="{C72CEC8F-90FA-4DF6-8B52-0EDC0AB87A80}">
      <dgm:prSet/>
      <dgm:spPr/>
      <dgm:t>
        <a:bodyPr/>
        <a:lstStyle/>
        <a:p>
          <a:endParaRPr lang="de-DE"/>
        </a:p>
      </dgm:t>
    </dgm:pt>
    <dgm:pt modelId="{3788E2BA-BF84-4B93-B064-429B1F2FBFA9}">
      <dgm:prSet phldrT="[Text]" custT="1"/>
      <dgm:spPr/>
      <dgm:t>
        <a:bodyPr/>
        <a:lstStyle/>
        <a:p>
          <a:pPr>
            <a:buFont typeface="+mj-lt"/>
            <a:buAutoNum type="alphaLcPeriod"/>
          </a:pPr>
          <a:r>
            <a:rPr lang="de-DE" sz="1600" dirty="0"/>
            <a:t> Grundlagen der Planung</a:t>
          </a:r>
        </a:p>
      </dgm:t>
    </dgm:pt>
    <dgm:pt modelId="{7C52D3D2-C652-4F78-A59E-79831BC0ACAB}" type="parTrans" cxnId="{BEA082BB-CCF1-498E-B828-4B10E8CA992F}">
      <dgm:prSet/>
      <dgm:spPr/>
      <dgm:t>
        <a:bodyPr/>
        <a:lstStyle/>
        <a:p>
          <a:endParaRPr lang="de-DE"/>
        </a:p>
      </dgm:t>
    </dgm:pt>
    <dgm:pt modelId="{1C9ECD78-71F3-4A9F-B4EC-CAF4AEE4C779}" type="sibTrans" cxnId="{BEA082BB-CCF1-498E-B828-4B10E8CA992F}">
      <dgm:prSet/>
      <dgm:spPr/>
      <dgm:t>
        <a:bodyPr/>
        <a:lstStyle/>
        <a:p>
          <a:endParaRPr lang="de-DE"/>
        </a:p>
      </dgm:t>
    </dgm:pt>
    <dgm:pt modelId="{2096D4D0-6D73-45A0-A878-F0AE5B451395}">
      <dgm:prSet custT="1"/>
      <dgm:spPr/>
      <dgm:t>
        <a:bodyPr/>
        <a:lstStyle/>
        <a:p>
          <a:pPr>
            <a:buFont typeface="+mj-lt"/>
            <a:buAutoNum type="alphaLcPeriod"/>
          </a:pPr>
          <a:r>
            <a:rPr lang="de-DE" sz="1600" dirty="0"/>
            <a:t>Persönlichkeitsentwicklung/Leiten von Gruppen</a:t>
          </a:r>
        </a:p>
      </dgm:t>
    </dgm:pt>
    <dgm:pt modelId="{D017AF44-CB21-4FAB-83F3-4D6E78313C14}" type="parTrans" cxnId="{68F6E771-8DA8-4B08-B2AC-C51EB31FD423}">
      <dgm:prSet/>
      <dgm:spPr/>
      <dgm:t>
        <a:bodyPr/>
        <a:lstStyle/>
        <a:p>
          <a:endParaRPr lang="de-DE"/>
        </a:p>
      </dgm:t>
    </dgm:pt>
    <dgm:pt modelId="{7478D27F-BCDA-4271-806B-686CFD50B965}" type="sibTrans" cxnId="{68F6E771-8DA8-4B08-B2AC-C51EB31FD423}">
      <dgm:prSet/>
      <dgm:spPr/>
      <dgm:t>
        <a:bodyPr/>
        <a:lstStyle/>
        <a:p>
          <a:endParaRPr lang="de-DE"/>
        </a:p>
      </dgm:t>
    </dgm:pt>
    <dgm:pt modelId="{F063FEF9-8586-44B3-A49B-993CF9B46D23}">
      <dgm:prSet custT="1"/>
      <dgm:spPr/>
      <dgm:t>
        <a:bodyPr/>
        <a:lstStyle/>
        <a:p>
          <a:pPr>
            <a:buFont typeface="+mj-lt"/>
            <a:buAutoNum type="alphaLcPeriod"/>
          </a:pPr>
          <a:r>
            <a:rPr lang="de-DE" sz="1600" dirty="0"/>
            <a:t>Zielgruppen</a:t>
          </a:r>
        </a:p>
      </dgm:t>
    </dgm:pt>
    <dgm:pt modelId="{588C7704-9D42-4959-908A-90FCAB13A22B}" type="parTrans" cxnId="{A75031A1-75EB-4C69-9567-2D220F975E01}">
      <dgm:prSet/>
      <dgm:spPr/>
      <dgm:t>
        <a:bodyPr/>
        <a:lstStyle/>
        <a:p>
          <a:endParaRPr lang="de-DE"/>
        </a:p>
      </dgm:t>
    </dgm:pt>
    <dgm:pt modelId="{65766A8A-0657-4671-AB21-0F1A568AA105}" type="sibTrans" cxnId="{A75031A1-75EB-4C69-9567-2D220F975E01}">
      <dgm:prSet/>
      <dgm:spPr/>
      <dgm:t>
        <a:bodyPr/>
        <a:lstStyle/>
        <a:p>
          <a:endParaRPr lang="de-DE"/>
        </a:p>
      </dgm:t>
    </dgm:pt>
    <dgm:pt modelId="{0987EE85-B875-4941-BF25-069038654251}">
      <dgm:prSet custT="1"/>
      <dgm:spPr/>
      <dgm:t>
        <a:bodyPr/>
        <a:lstStyle/>
        <a:p>
          <a:pPr>
            <a:buFont typeface="+mj-lt"/>
            <a:buAutoNum type="alphaLcPeriod"/>
          </a:pPr>
          <a:r>
            <a:rPr lang="de-DE" sz="1600" dirty="0"/>
            <a:t> Durchführung und Auswertung</a:t>
          </a:r>
        </a:p>
      </dgm:t>
    </dgm:pt>
    <dgm:pt modelId="{BE78382D-9DC6-452A-A29E-73A82E71FAC8}" type="parTrans" cxnId="{A5BAD1F0-9F79-4949-9032-4BE78AE1C5A0}">
      <dgm:prSet/>
      <dgm:spPr/>
      <dgm:t>
        <a:bodyPr/>
        <a:lstStyle/>
        <a:p>
          <a:endParaRPr lang="de-DE"/>
        </a:p>
      </dgm:t>
    </dgm:pt>
    <dgm:pt modelId="{DC740BF0-2BEE-4034-A2F8-5F09BAF90954}" type="sibTrans" cxnId="{A5BAD1F0-9F79-4949-9032-4BE78AE1C5A0}">
      <dgm:prSet/>
      <dgm:spPr/>
      <dgm:t>
        <a:bodyPr/>
        <a:lstStyle/>
        <a:p>
          <a:endParaRPr lang="de-DE"/>
        </a:p>
      </dgm:t>
    </dgm:pt>
    <dgm:pt modelId="{A4DBAB11-A080-4095-9325-72BA2392F613}">
      <dgm:prSet custT="1"/>
      <dgm:spPr/>
      <dgm:t>
        <a:bodyPr/>
        <a:lstStyle/>
        <a:p>
          <a:pPr>
            <a:buFont typeface="+mj-lt"/>
            <a:buAutoNum type="alphaLcPeriod"/>
          </a:pPr>
          <a:r>
            <a:rPr lang="de-DE" sz="1600" dirty="0"/>
            <a:t> Anwendungsaufgabe in der Sport- und Vereinspraxis</a:t>
          </a:r>
        </a:p>
      </dgm:t>
    </dgm:pt>
    <dgm:pt modelId="{E2E363C2-6A30-4CB5-8409-F5007BE8CD7E}" type="parTrans" cxnId="{BF3D9F5A-78F7-4551-B51C-EC0CC6657E78}">
      <dgm:prSet/>
      <dgm:spPr/>
      <dgm:t>
        <a:bodyPr/>
        <a:lstStyle/>
        <a:p>
          <a:endParaRPr lang="de-DE"/>
        </a:p>
      </dgm:t>
    </dgm:pt>
    <dgm:pt modelId="{85CADA59-04C0-47A4-9A86-F6634E9E5CA7}" type="sibTrans" cxnId="{BF3D9F5A-78F7-4551-B51C-EC0CC6657E78}">
      <dgm:prSet/>
      <dgm:spPr/>
      <dgm:t>
        <a:bodyPr/>
        <a:lstStyle/>
        <a:p>
          <a:endParaRPr lang="de-DE"/>
        </a:p>
      </dgm:t>
    </dgm:pt>
    <dgm:pt modelId="{B5C812DA-A218-4D53-9493-02AB1C442BB2}">
      <dgm:prSet custT="1"/>
      <dgm:spPr/>
      <dgm:t>
        <a:bodyPr/>
        <a:lstStyle/>
        <a:p>
          <a:pPr>
            <a:buFont typeface="+mj-lt"/>
            <a:buAutoNum type="alphaLcPeriod"/>
          </a:pPr>
          <a:r>
            <a:rPr lang="de-DE" sz="1600" dirty="0"/>
            <a:t> Begleitendes Angebot in der Bunten Pause</a:t>
          </a:r>
        </a:p>
      </dgm:t>
    </dgm:pt>
    <dgm:pt modelId="{D71F817B-5CA3-4F5C-B656-7714BB3BA666}" type="parTrans" cxnId="{93878DD5-22EB-43A3-9BC2-48DFC17E4E4E}">
      <dgm:prSet/>
      <dgm:spPr/>
      <dgm:t>
        <a:bodyPr/>
        <a:lstStyle/>
        <a:p>
          <a:endParaRPr lang="de-DE"/>
        </a:p>
      </dgm:t>
    </dgm:pt>
    <dgm:pt modelId="{2D94EDC6-0FC8-4CE3-B351-1BBA77A6A3CE}" type="sibTrans" cxnId="{93878DD5-22EB-43A3-9BC2-48DFC17E4E4E}">
      <dgm:prSet/>
      <dgm:spPr/>
      <dgm:t>
        <a:bodyPr/>
        <a:lstStyle/>
        <a:p>
          <a:endParaRPr lang="de-DE"/>
        </a:p>
      </dgm:t>
    </dgm:pt>
    <dgm:pt modelId="{C03676A3-3C02-4373-B743-8304E1854B4D}">
      <dgm:prSet custT="1"/>
      <dgm:spPr/>
      <dgm:t>
        <a:bodyPr/>
        <a:lstStyle/>
        <a:p>
          <a:pPr>
            <a:buFont typeface="+mj-lt"/>
            <a:buAutoNum type="alphaLcPeriod"/>
          </a:pPr>
          <a:r>
            <a:rPr lang="de-DE" sz="1600" dirty="0"/>
            <a:t> Workshop/Ausbildung von </a:t>
          </a:r>
          <a:r>
            <a:rPr lang="de-DE" sz="1600" dirty="0" err="1"/>
            <a:t>Bewegungscoaches</a:t>
          </a:r>
          <a:r>
            <a:rPr lang="de-DE" sz="1600" dirty="0"/>
            <a:t> in 5, 6 und 7 (Verknüpfung mit unserer Kooperation Fit4Future/AOK)</a:t>
          </a:r>
        </a:p>
      </dgm:t>
    </dgm:pt>
    <dgm:pt modelId="{201167A2-3516-48CA-9DD7-C39CDC47EF07}" type="parTrans" cxnId="{53D2C530-DB31-421A-87CC-71C99873108D}">
      <dgm:prSet/>
      <dgm:spPr/>
      <dgm:t>
        <a:bodyPr/>
        <a:lstStyle/>
        <a:p>
          <a:endParaRPr lang="de-DE"/>
        </a:p>
      </dgm:t>
    </dgm:pt>
    <dgm:pt modelId="{277EADBA-3435-4BC6-B1AA-EBD77300F9B1}" type="sibTrans" cxnId="{53D2C530-DB31-421A-87CC-71C99873108D}">
      <dgm:prSet/>
      <dgm:spPr/>
      <dgm:t>
        <a:bodyPr/>
        <a:lstStyle/>
        <a:p>
          <a:endParaRPr lang="de-DE"/>
        </a:p>
      </dgm:t>
    </dgm:pt>
    <dgm:pt modelId="{0E7423B0-1340-4230-B183-FCB9DA0E2584}">
      <dgm:prSet phldrT="[Text]" custT="1"/>
      <dgm:spPr/>
      <dgm:t>
        <a:bodyPr/>
        <a:lstStyle/>
        <a:p>
          <a:r>
            <a:rPr lang="de-DE" sz="1800" b="1" dirty="0"/>
            <a:t>Lernbereich 2: Bewegungs-, Spiel- und Sportpraxis erleben und reflektieren </a:t>
          </a:r>
        </a:p>
        <a:p>
          <a:r>
            <a:rPr lang="de-DE" sz="1600" dirty="0"/>
            <a:t>a. Spiele- und Übungsformen für Kinder und Jugendliche</a:t>
          </a:r>
        </a:p>
        <a:p>
          <a:r>
            <a:rPr lang="de-DE" sz="1600" dirty="0"/>
            <a:t>b. Gesundheitsorientierte Angebote</a:t>
          </a:r>
        </a:p>
        <a:p>
          <a:r>
            <a:rPr lang="de-DE" sz="1600" dirty="0"/>
            <a:t>c. Bewegungs-, Spiel und Sporttrends</a:t>
          </a:r>
        </a:p>
      </dgm:t>
    </dgm:pt>
    <dgm:pt modelId="{E10E9E92-EE28-4FDD-A6F2-1B11520EC631}" type="sibTrans" cxnId="{8EC4DAA7-29A5-4E8B-B991-6223029DB7C5}">
      <dgm:prSet/>
      <dgm:spPr/>
      <dgm:t>
        <a:bodyPr/>
        <a:lstStyle/>
        <a:p>
          <a:endParaRPr lang="de-DE"/>
        </a:p>
      </dgm:t>
    </dgm:pt>
    <dgm:pt modelId="{2FDB0203-8454-4D46-89CB-D51842D073DD}" type="parTrans" cxnId="{8EC4DAA7-29A5-4E8B-B991-6223029DB7C5}">
      <dgm:prSet/>
      <dgm:spPr/>
      <dgm:t>
        <a:bodyPr/>
        <a:lstStyle/>
        <a:p>
          <a:endParaRPr lang="de-DE"/>
        </a:p>
      </dgm:t>
    </dgm:pt>
    <dgm:pt modelId="{C9E9D0E3-B548-4A11-8AD4-100647E3773F}" type="pres">
      <dgm:prSet presAssocID="{A9DA1C0B-A23A-4C2D-81F1-4426FB157ACC}" presName="linear" presStyleCnt="0">
        <dgm:presLayoutVars>
          <dgm:dir/>
          <dgm:resizeHandles val="exact"/>
        </dgm:presLayoutVars>
      </dgm:prSet>
      <dgm:spPr/>
    </dgm:pt>
    <dgm:pt modelId="{C6E8F50B-CB73-4D22-9E84-6CC38D15C958}" type="pres">
      <dgm:prSet presAssocID="{6EBBA644-D093-446B-8977-BC7F0B72504B}" presName="comp" presStyleCnt="0"/>
      <dgm:spPr/>
    </dgm:pt>
    <dgm:pt modelId="{4E049AE5-5E7B-4C01-A5B1-0C864233725F}" type="pres">
      <dgm:prSet presAssocID="{6EBBA644-D093-446B-8977-BC7F0B72504B}" presName="box" presStyleLbl="node1" presStyleIdx="0" presStyleCnt="3" custScaleY="67481" custLinFactNeighborX="-857" custLinFactNeighborY="-46057"/>
      <dgm:spPr/>
    </dgm:pt>
    <dgm:pt modelId="{3FCB3AF6-A114-471D-9130-577D380C24D5}" type="pres">
      <dgm:prSet presAssocID="{6EBBA644-D093-446B-8977-BC7F0B72504B}" presName="img" presStyleLbl="fgImgPlace1" presStyleIdx="0" presStyleCnt="3" custScaleX="92740" custScaleY="6638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4000" b="-4000"/>
          </a:stretch>
        </a:blipFill>
      </dgm:spPr>
      <dgm:extLst>
        <a:ext uri="{E40237B7-FDA0-4F09-8148-C483321AD2D9}">
          <dgm14:cNvPr xmlns:dgm14="http://schemas.microsoft.com/office/drawing/2010/diagram" id="0" name="" descr="Gruppe von Personen mit einfarbiger Füllung"/>
        </a:ext>
      </dgm:extLst>
    </dgm:pt>
    <dgm:pt modelId="{9A01D502-A93A-4DCE-9F4B-F7567D19ADA5}" type="pres">
      <dgm:prSet presAssocID="{6EBBA644-D093-446B-8977-BC7F0B72504B}" presName="text" presStyleLbl="node1" presStyleIdx="0" presStyleCnt="3">
        <dgm:presLayoutVars>
          <dgm:bulletEnabled val="1"/>
        </dgm:presLayoutVars>
      </dgm:prSet>
      <dgm:spPr/>
    </dgm:pt>
    <dgm:pt modelId="{AF88388D-1812-469D-9491-37E7C5F83588}" type="pres">
      <dgm:prSet presAssocID="{D7B287E0-22ED-4160-A208-B1F2973310FB}" presName="spacer" presStyleCnt="0"/>
      <dgm:spPr/>
    </dgm:pt>
    <dgm:pt modelId="{093741E3-777B-4307-BE5E-C5F3571D569A}" type="pres">
      <dgm:prSet presAssocID="{0E7423B0-1340-4230-B183-FCB9DA0E2584}" presName="comp" presStyleCnt="0"/>
      <dgm:spPr/>
    </dgm:pt>
    <dgm:pt modelId="{13009055-BAEC-4225-A835-5B8C332E9B9A}" type="pres">
      <dgm:prSet presAssocID="{0E7423B0-1340-4230-B183-FCB9DA0E2584}" presName="box" presStyleLbl="node1" presStyleIdx="1" presStyleCnt="3" custScaleY="90847"/>
      <dgm:spPr/>
    </dgm:pt>
    <dgm:pt modelId="{688C816B-5235-4542-94AE-02AE695C0CE7}" type="pres">
      <dgm:prSet presAssocID="{0E7423B0-1340-4230-B183-FCB9DA0E2584}" presName="img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6000" b="-6000"/>
          </a:stretch>
        </a:blipFill>
      </dgm:spPr>
      <dgm:extLst>
        <a:ext uri="{E40237B7-FDA0-4F09-8148-C483321AD2D9}">
          <dgm14:cNvPr xmlns:dgm14="http://schemas.microsoft.com/office/drawing/2010/diagram" id="0" name="" descr="Sportbälle mit einfarbiger Füllung"/>
        </a:ext>
      </dgm:extLst>
    </dgm:pt>
    <dgm:pt modelId="{87F5AB66-0B1A-4D04-8763-9B496A0B310E}" type="pres">
      <dgm:prSet presAssocID="{0E7423B0-1340-4230-B183-FCB9DA0E2584}" presName="text" presStyleLbl="node1" presStyleIdx="1" presStyleCnt="3">
        <dgm:presLayoutVars>
          <dgm:bulletEnabled val="1"/>
        </dgm:presLayoutVars>
      </dgm:prSet>
      <dgm:spPr/>
    </dgm:pt>
    <dgm:pt modelId="{E75D29BE-F3AA-466B-A30C-20B3404676A9}" type="pres">
      <dgm:prSet presAssocID="{E10E9E92-EE28-4FDD-A6F2-1B11520EC631}" presName="spacer" presStyleCnt="0"/>
      <dgm:spPr/>
    </dgm:pt>
    <dgm:pt modelId="{E4BD75E9-EDAB-4D0D-AEE5-19D8D3D8F6F2}" type="pres">
      <dgm:prSet presAssocID="{16359D08-8294-4365-BE9B-7D6E7C628E8C}" presName="comp" presStyleCnt="0"/>
      <dgm:spPr/>
    </dgm:pt>
    <dgm:pt modelId="{8FA1C388-94C1-4678-92EA-B9B803B90803}" type="pres">
      <dgm:prSet presAssocID="{16359D08-8294-4365-BE9B-7D6E7C628E8C}" presName="box" presStyleLbl="node1" presStyleIdx="2" presStyleCnt="3" custScaleY="127513" custLinFactNeighborX="141" custLinFactNeighborY="-973"/>
      <dgm:spPr/>
    </dgm:pt>
    <dgm:pt modelId="{40316CFC-5850-4A24-B77B-DEA9966C8EB5}" type="pres">
      <dgm:prSet presAssocID="{16359D08-8294-4365-BE9B-7D6E7C628E8C}" presName="img" presStyleLbl="fgImgPlace1" presStyleIdx="2" presStyleCnt="3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6000" b="-6000"/>
          </a:stretch>
        </a:blipFill>
      </dgm:spPr>
      <dgm:extLst>
        <a:ext uri="{E40237B7-FDA0-4F09-8148-C483321AD2D9}">
          <dgm14:cNvPr xmlns:dgm14="http://schemas.microsoft.com/office/drawing/2010/diagram" id="0" name="" descr="Sportbälle mit einfarbiger Füllung"/>
        </a:ext>
      </dgm:extLst>
    </dgm:pt>
    <dgm:pt modelId="{368B0565-169D-4A53-8AB7-95E33AE12C54}" type="pres">
      <dgm:prSet presAssocID="{16359D08-8294-4365-BE9B-7D6E7C628E8C}" presName="text" presStyleLbl="node1" presStyleIdx="2" presStyleCnt="3">
        <dgm:presLayoutVars>
          <dgm:bulletEnabled val="1"/>
        </dgm:presLayoutVars>
      </dgm:prSet>
      <dgm:spPr/>
    </dgm:pt>
  </dgm:ptLst>
  <dgm:cxnLst>
    <dgm:cxn modelId="{A6819217-D6A9-4521-B988-AE166B487A21}" type="presOf" srcId="{D72CE6FA-2412-4241-A8C0-3B13541956F7}" destId="{4E049AE5-5E7B-4C01-A5B1-0C864233725F}" srcOrd="0" destOrd="1" presId="urn:microsoft.com/office/officeart/2005/8/layout/vList4"/>
    <dgm:cxn modelId="{88CC8618-609C-40C9-8F19-2416614A1CE9}" type="presOf" srcId="{B5C812DA-A218-4D53-9493-02AB1C442BB2}" destId="{8FA1C388-94C1-4678-92EA-B9B803B90803}" srcOrd="0" destOrd="4" presId="urn:microsoft.com/office/officeart/2005/8/layout/vList4"/>
    <dgm:cxn modelId="{9E49871D-57BD-403E-BDFF-8DC5F53B53F4}" type="presOf" srcId="{0987EE85-B875-4941-BF25-069038654251}" destId="{368B0565-169D-4A53-8AB7-95E33AE12C54}" srcOrd="1" destOrd="2" presId="urn:microsoft.com/office/officeart/2005/8/layout/vList4"/>
    <dgm:cxn modelId="{8A54052C-3818-4D75-8482-0625F04C4B3C}" srcId="{A9DA1C0B-A23A-4C2D-81F1-4426FB157ACC}" destId="{6EBBA644-D093-446B-8977-BC7F0B72504B}" srcOrd="0" destOrd="0" parTransId="{5064C528-A435-47D7-8DDB-717248DE39DD}" sibTransId="{D7B287E0-22ED-4160-A208-B1F2973310FB}"/>
    <dgm:cxn modelId="{8D73CF2E-D509-46A3-A618-1A9564B2CEDC}" type="presOf" srcId="{C03676A3-3C02-4373-B743-8304E1854B4D}" destId="{8FA1C388-94C1-4678-92EA-B9B803B90803}" srcOrd="0" destOrd="5" presId="urn:microsoft.com/office/officeart/2005/8/layout/vList4"/>
    <dgm:cxn modelId="{53D2C530-DB31-421A-87CC-71C99873108D}" srcId="{16359D08-8294-4365-BE9B-7D6E7C628E8C}" destId="{C03676A3-3C02-4373-B743-8304E1854B4D}" srcOrd="4" destOrd="0" parTransId="{201167A2-3516-48CA-9DD7-C39CDC47EF07}" sibTransId="{277EADBA-3435-4BC6-B1AA-EBD77300F9B1}"/>
    <dgm:cxn modelId="{CB48CC3E-8562-4AF2-9540-7028B5760F70}" type="presOf" srcId="{16359D08-8294-4365-BE9B-7D6E7C628E8C}" destId="{8FA1C388-94C1-4678-92EA-B9B803B90803}" srcOrd="0" destOrd="0" presId="urn:microsoft.com/office/officeart/2005/8/layout/vList4"/>
    <dgm:cxn modelId="{27406245-DCFF-4842-AFC8-80297FBCA0EF}" type="presOf" srcId="{0E7423B0-1340-4230-B183-FCB9DA0E2584}" destId="{87F5AB66-0B1A-4D04-8763-9B496A0B310E}" srcOrd="1" destOrd="0" presId="urn:microsoft.com/office/officeart/2005/8/layout/vList4"/>
    <dgm:cxn modelId="{BF3D9F5A-78F7-4551-B51C-EC0CC6657E78}" srcId="{16359D08-8294-4365-BE9B-7D6E7C628E8C}" destId="{A4DBAB11-A080-4095-9325-72BA2392F613}" srcOrd="2" destOrd="0" parTransId="{E2E363C2-6A30-4CB5-8409-F5007BE8CD7E}" sibTransId="{85CADA59-04C0-47A4-9A86-F6634E9E5CA7}"/>
    <dgm:cxn modelId="{B00F8762-7551-42DE-BBC9-4278BE621CC6}" type="presOf" srcId="{0987EE85-B875-4941-BF25-069038654251}" destId="{8FA1C388-94C1-4678-92EA-B9B803B90803}" srcOrd="0" destOrd="2" presId="urn:microsoft.com/office/officeart/2005/8/layout/vList4"/>
    <dgm:cxn modelId="{4C772E63-BBF4-401B-B180-EF0080E0AA06}" type="presOf" srcId="{0E7423B0-1340-4230-B183-FCB9DA0E2584}" destId="{13009055-BAEC-4225-A835-5B8C332E9B9A}" srcOrd="0" destOrd="0" presId="urn:microsoft.com/office/officeart/2005/8/layout/vList4"/>
    <dgm:cxn modelId="{68F6E771-8DA8-4B08-B2AC-C51EB31FD423}" srcId="{6EBBA644-D093-446B-8977-BC7F0B72504B}" destId="{2096D4D0-6D73-45A0-A878-F0AE5B451395}" srcOrd="1" destOrd="0" parTransId="{D017AF44-CB21-4FAB-83F3-4D6E78313C14}" sibTransId="{7478D27F-BCDA-4271-806B-686CFD50B965}"/>
    <dgm:cxn modelId="{7BEAB28B-52B4-46D2-831A-A06E23344D6E}" type="presOf" srcId="{2096D4D0-6D73-45A0-A878-F0AE5B451395}" destId="{9A01D502-A93A-4DCE-9F4B-F7567D19ADA5}" srcOrd="1" destOrd="2" presId="urn:microsoft.com/office/officeart/2005/8/layout/vList4"/>
    <dgm:cxn modelId="{3CC5468D-B697-4B65-B6B5-70CC2360DE23}" type="presOf" srcId="{F063FEF9-8586-44B3-A49B-993CF9B46D23}" destId="{9A01D502-A93A-4DCE-9F4B-F7567D19ADA5}" srcOrd="1" destOrd="3" presId="urn:microsoft.com/office/officeart/2005/8/layout/vList4"/>
    <dgm:cxn modelId="{C72CEC8F-90FA-4DF6-8B52-0EDC0AB87A80}" srcId="{A9DA1C0B-A23A-4C2D-81F1-4426FB157ACC}" destId="{16359D08-8294-4365-BE9B-7D6E7C628E8C}" srcOrd="2" destOrd="0" parTransId="{2FBD4E25-EB98-46AB-84AB-818587904CAB}" sibTransId="{2B1A77EE-889F-45F0-A61C-9BF4740EC144}"/>
    <dgm:cxn modelId="{323CC997-79FC-494D-8D77-2B43900F86E0}" type="presOf" srcId="{3788E2BA-BF84-4B93-B064-429B1F2FBFA9}" destId="{8FA1C388-94C1-4678-92EA-B9B803B90803}" srcOrd="0" destOrd="1" presId="urn:microsoft.com/office/officeart/2005/8/layout/vList4"/>
    <dgm:cxn modelId="{A75031A1-75EB-4C69-9567-2D220F975E01}" srcId="{6EBBA644-D093-446B-8977-BC7F0B72504B}" destId="{F063FEF9-8586-44B3-A49B-993CF9B46D23}" srcOrd="2" destOrd="0" parTransId="{588C7704-9D42-4959-908A-90FCAB13A22B}" sibTransId="{65766A8A-0657-4671-AB21-0F1A568AA105}"/>
    <dgm:cxn modelId="{0BAF39A1-0465-4D2F-AB16-A5E77066056C}" type="presOf" srcId="{A4DBAB11-A080-4095-9325-72BA2392F613}" destId="{368B0565-169D-4A53-8AB7-95E33AE12C54}" srcOrd="1" destOrd="3" presId="urn:microsoft.com/office/officeart/2005/8/layout/vList4"/>
    <dgm:cxn modelId="{8EC4DAA7-29A5-4E8B-B991-6223029DB7C5}" srcId="{A9DA1C0B-A23A-4C2D-81F1-4426FB157ACC}" destId="{0E7423B0-1340-4230-B183-FCB9DA0E2584}" srcOrd="1" destOrd="0" parTransId="{2FDB0203-8454-4D46-89CB-D51842D073DD}" sibTransId="{E10E9E92-EE28-4FDD-A6F2-1B11520EC631}"/>
    <dgm:cxn modelId="{5DD2D5AD-650C-42A1-8099-1B125F570763}" type="presOf" srcId="{3788E2BA-BF84-4B93-B064-429B1F2FBFA9}" destId="{368B0565-169D-4A53-8AB7-95E33AE12C54}" srcOrd="1" destOrd="1" presId="urn:microsoft.com/office/officeart/2005/8/layout/vList4"/>
    <dgm:cxn modelId="{76F744B0-D64C-4104-ADA8-521F63AE04A8}" type="presOf" srcId="{C03676A3-3C02-4373-B743-8304E1854B4D}" destId="{368B0565-169D-4A53-8AB7-95E33AE12C54}" srcOrd="1" destOrd="5" presId="urn:microsoft.com/office/officeart/2005/8/layout/vList4"/>
    <dgm:cxn modelId="{BEA082BB-CCF1-498E-B828-4B10E8CA992F}" srcId="{16359D08-8294-4365-BE9B-7D6E7C628E8C}" destId="{3788E2BA-BF84-4B93-B064-429B1F2FBFA9}" srcOrd="0" destOrd="0" parTransId="{7C52D3D2-C652-4F78-A59E-79831BC0ACAB}" sibTransId="{1C9ECD78-71F3-4A9F-B4EC-CAF4AEE4C779}"/>
    <dgm:cxn modelId="{97D90DC2-4E95-4BB1-BE51-027225996710}" type="presOf" srcId="{16359D08-8294-4365-BE9B-7D6E7C628E8C}" destId="{368B0565-169D-4A53-8AB7-95E33AE12C54}" srcOrd="1" destOrd="0" presId="urn:microsoft.com/office/officeart/2005/8/layout/vList4"/>
    <dgm:cxn modelId="{7ED2CDC4-42D2-4C50-8C8D-7997527CDEFE}" type="presOf" srcId="{A4DBAB11-A080-4095-9325-72BA2392F613}" destId="{8FA1C388-94C1-4678-92EA-B9B803B90803}" srcOrd="0" destOrd="3" presId="urn:microsoft.com/office/officeart/2005/8/layout/vList4"/>
    <dgm:cxn modelId="{40A01BCC-E16A-4A30-A76D-435917A5EC71}" type="presOf" srcId="{F063FEF9-8586-44B3-A49B-993CF9B46D23}" destId="{4E049AE5-5E7B-4C01-A5B1-0C864233725F}" srcOrd="0" destOrd="3" presId="urn:microsoft.com/office/officeart/2005/8/layout/vList4"/>
    <dgm:cxn modelId="{9A3EB1D0-A83F-405A-9F5F-C088C4FF50AB}" type="presOf" srcId="{2096D4D0-6D73-45A0-A878-F0AE5B451395}" destId="{4E049AE5-5E7B-4C01-A5B1-0C864233725F}" srcOrd="0" destOrd="2" presId="urn:microsoft.com/office/officeart/2005/8/layout/vList4"/>
    <dgm:cxn modelId="{93878DD5-22EB-43A3-9BC2-48DFC17E4E4E}" srcId="{16359D08-8294-4365-BE9B-7D6E7C628E8C}" destId="{B5C812DA-A218-4D53-9493-02AB1C442BB2}" srcOrd="3" destOrd="0" parTransId="{D71F817B-5CA3-4F5C-B656-7714BB3BA666}" sibTransId="{2D94EDC6-0FC8-4CE3-B351-1BBA77A6A3CE}"/>
    <dgm:cxn modelId="{3E2A64DB-ACF8-4690-8ACC-AC73FFDCE4A6}" type="presOf" srcId="{A9DA1C0B-A23A-4C2D-81F1-4426FB157ACC}" destId="{C9E9D0E3-B548-4A11-8AD4-100647E3773F}" srcOrd="0" destOrd="0" presId="urn:microsoft.com/office/officeart/2005/8/layout/vList4"/>
    <dgm:cxn modelId="{539706E6-CB40-4BA0-88BB-A04038544EFA}" type="presOf" srcId="{6EBBA644-D093-446B-8977-BC7F0B72504B}" destId="{9A01D502-A93A-4DCE-9F4B-F7567D19ADA5}" srcOrd="1" destOrd="0" presId="urn:microsoft.com/office/officeart/2005/8/layout/vList4"/>
    <dgm:cxn modelId="{A5BAD1F0-9F79-4949-9032-4BE78AE1C5A0}" srcId="{16359D08-8294-4365-BE9B-7D6E7C628E8C}" destId="{0987EE85-B875-4941-BF25-069038654251}" srcOrd="1" destOrd="0" parTransId="{BE78382D-9DC6-452A-A29E-73A82E71FAC8}" sibTransId="{DC740BF0-2BEE-4034-A2F8-5F09BAF90954}"/>
    <dgm:cxn modelId="{372782F1-0F49-47CE-8C2D-EB3C1CC511D3}" type="presOf" srcId="{D72CE6FA-2412-4241-A8C0-3B13541956F7}" destId="{9A01D502-A93A-4DCE-9F4B-F7567D19ADA5}" srcOrd="1" destOrd="1" presId="urn:microsoft.com/office/officeart/2005/8/layout/vList4"/>
    <dgm:cxn modelId="{6CCB6BF5-678D-4B7B-9C79-4548EB2F1160}" type="presOf" srcId="{B5C812DA-A218-4D53-9493-02AB1C442BB2}" destId="{368B0565-169D-4A53-8AB7-95E33AE12C54}" srcOrd="1" destOrd="4" presId="urn:microsoft.com/office/officeart/2005/8/layout/vList4"/>
    <dgm:cxn modelId="{23EE80F8-03B0-46E0-95C3-D419EE1AAF8E}" type="presOf" srcId="{6EBBA644-D093-446B-8977-BC7F0B72504B}" destId="{4E049AE5-5E7B-4C01-A5B1-0C864233725F}" srcOrd="0" destOrd="0" presId="urn:microsoft.com/office/officeart/2005/8/layout/vList4"/>
    <dgm:cxn modelId="{178AE2FD-7FAD-4646-9946-A7C1245822D5}" srcId="{6EBBA644-D093-446B-8977-BC7F0B72504B}" destId="{D72CE6FA-2412-4241-A8C0-3B13541956F7}" srcOrd="0" destOrd="0" parTransId="{528290D3-79A1-427D-9C6E-A539CCF1BD8C}" sibTransId="{52049E8F-C24A-4E47-8FA2-ADB476E04B5B}"/>
    <dgm:cxn modelId="{ADDA5E81-8D33-4740-B909-8A34D11DD247}" type="presParOf" srcId="{C9E9D0E3-B548-4A11-8AD4-100647E3773F}" destId="{C6E8F50B-CB73-4D22-9E84-6CC38D15C958}" srcOrd="0" destOrd="0" presId="urn:microsoft.com/office/officeart/2005/8/layout/vList4"/>
    <dgm:cxn modelId="{2A36FB34-4395-4B75-A47C-C150A24D57A0}" type="presParOf" srcId="{C6E8F50B-CB73-4D22-9E84-6CC38D15C958}" destId="{4E049AE5-5E7B-4C01-A5B1-0C864233725F}" srcOrd="0" destOrd="0" presId="urn:microsoft.com/office/officeart/2005/8/layout/vList4"/>
    <dgm:cxn modelId="{0A5696EE-0E2E-4E5A-83CA-E1E324426ACD}" type="presParOf" srcId="{C6E8F50B-CB73-4D22-9E84-6CC38D15C958}" destId="{3FCB3AF6-A114-471D-9130-577D380C24D5}" srcOrd="1" destOrd="0" presId="urn:microsoft.com/office/officeart/2005/8/layout/vList4"/>
    <dgm:cxn modelId="{E520D0AA-40DD-4537-88C0-1F4466704CBD}" type="presParOf" srcId="{C6E8F50B-CB73-4D22-9E84-6CC38D15C958}" destId="{9A01D502-A93A-4DCE-9F4B-F7567D19ADA5}" srcOrd="2" destOrd="0" presId="urn:microsoft.com/office/officeart/2005/8/layout/vList4"/>
    <dgm:cxn modelId="{07928E29-418C-486D-8E8E-777AA9777AC3}" type="presParOf" srcId="{C9E9D0E3-B548-4A11-8AD4-100647E3773F}" destId="{AF88388D-1812-469D-9491-37E7C5F83588}" srcOrd="1" destOrd="0" presId="urn:microsoft.com/office/officeart/2005/8/layout/vList4"/>
    <dgm:cxn modelId="{2F0E97BF-A952-41D2-9905-3FE056C930B9}" type="presParOf" srcId="{C9E9D0E3-B548-4A11-8AD4-100647E3773F}" destId="{093741E3-777B-4307-BE5E-C5F3571D569A}" srcOrd="2" destOrd="0" presId="urn:microsoft.com/office/officeart/2005/8/layout/vList4"/>
    <dgm:cxn modelId="{954B0821-01D2-4690-9537-CD10907EADAF}" type="presParOf" srcId="{093741E3-777B-4307-BE5E-C5F3571D569A}" destId="{13009055-BAEC-4225-A835-5B8C332E9B9A}" srcOrd="0" destOrd="0" presId="urn:microsoft.com/office/officeart/2005/8/layout/vList4"/>
    <dgm:cxn modelId="{22C98BD3-ED71-4BD9-9AAA-57C1C74D187A}" type="presParOf" srcId="{093741E3-777B-4307-BE5E-C5F3571D569A}" destId="{688C816B-5235-4542-94AE-02AE695C0CE7}" srcOrd="1" destOrd="0" presId="urn:microsoft.com/office/officeart/2005/8/layout/vList4"/>
    <dgm:cxn modelId="{081D12FA-AD31-41C4-81C1-74769787D2D0}" type="presParOf" srcId="{093741E3-777B-4307-BE5E-C5F3571D569A}" destId="{87F5AB66-0B1A-4D04-8763-9B496A0B310E}" srcOrd="2" destOrd="0" presId="urn:microsoft.com/office/officeart/2005/8/layout/vList4"/>
    <dgm:cxn modelId="{8CEE1595-BF04-4F1C-8D26-25D3EC0CBF70}" type="presParOf" srcId="{C9E9D0E3-B548-4A11-8AD4-100647E3773F}" destId="{E75D29BE-F3AA-466B-A30C-20B3404676A9}" srcOrd="3" destOrd="0" presId="urn:microsoft.com/office/officeart/2005/8/layout/vList4"/>
    <dgm:cxn modelId="{4C70E370-F7EC-4A33-AA20-D20083307C0B}" type="presParOf" srcId="{C9E9D0E3-B548-4A11-8AD4-100647E3773F}" destId="{E4BD75E9-EDAB-4D0D-AEE5-19D8D3D8F6F2}" srcOrd="4" destOrd="0" presId="urn:microsoft.com/office/officeart/2005/8/layout/vList4"/>
    <dgm:cxn modelId="{53DF30AE-5D02-4BD3-92E5-CC39B6283F25}" type="presParOf" srcId="{E4BD75E9-EDAB-4D0D-AEE5-19D8D3D8F6F2}" destId="{8FA1C388-94C1-4678-92EA-B9B803B90803}" srcOrd="0" destOrd="0" presId="urn:microsoft.com/office/officeart/2005/8/layout/vList4"/>
    <dgm:cxn modelId="{6E69864A-59DD-4906-A4C6-2F738FDD09B0}" type="presParOf" srcId="{E4BD75E9-EDAB-4D0D-AEE5-19D8D3D8F6F2}" destId="{40316CFC-5850-4A24-B77B-DEA9966C8EB5}" srcOrd="1" destOrd="0" presId="urn:microsoft.com/office/officeart/2005/8/layout/vList4"/>
    <dgm:cxn modelId="{26BC3601-F8EC-4301-9EF4-24AD9F30AA8C}" type="presParOf" srcId="{E4BD75E9-EDAB-4D0D-AEE5-19D8D3D8F6F2}" destId="{368B0565-169D-4A53-8AB7-95E33AE12C5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DA1C0B-A23A-4C2D-81F1-4426FB157ACC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EBBA644-D093-446B-8977-BC7F0B72504B}">
      <dgm:prSet phldrT="[Text]" custT="1"/>
      <dgm:spPr/>
      <dgm:t>
        <a:bodyPr/>
        <a:lstStyle/>
        <a:p>
          <a:r>
            <a:rPr lang="de-DE" sz="1800" b="1" dirty="0"/>
            <a:t>Lernbereich 4: Sportverein und Schule </a:t>
          </a:r>
        </a:p>
        <a:p>
          <a:r>
            <a:rPr lang="de-DE" sz="1600" dirty="0"/>
            <a:t>a. Strukturen von Sportverein/Schule</a:t>
          </a:r>
        </a:p>
        <a:p>
          <a:pPr>
            <a:buFont typeface="+mj-lt"/>
            <a:buAutoNum type="alphaLcPeriod"/>
          </a:pPr>
          <a:r>
            <a:rPr lang="de-DE" sz="1600" dirty="0"/>
            <a:t>b. Engagements in Sportverein und Schule</a:t>
          </a:r>
        </a:p>
        <a:p>
          <a:pPr>
            <a:buFont typeface="+mj-lt"/>
            <a:buAutoNum type="alphaLcPeriod"/>
          </a:pPr>
          <a:r>
            <a:rPr lang="de-DE" sz="1600" dirty="0"/>
            <a:t>c. Konkretes Heranführen an Einsatzmöglichkeiten in unserer Schule</a:t>
          </a:r>
          <a:endParaRPr lang="de-DE" sz="1600" b="1" dirty="0"/>
        </a:p>
      </dgm:t>
    </dgm:pt>
    <dgm:pt modelId="{5064C528-A435-47D7-8DDB-717248DE39DD}" type="parTrans" cxnId="{8A54052C-3818-4D75-8482-0625F04C4B3C}">
      <dgm:prSet/>
      <dgm:spPr/>
      <dgm:t>
        <a:bodyPr/>
        <a:lstStyle/>
        <a:p>
          <a:endParaRPr lang="de-DE"/>
        </a:p>
      </dgm:t>
    </dgm:pt>
    <dgm:pt modelId="{D7B287E0-22ED-4160-A208-B1F2973310FB}" type="sibTrans" cxnId="{8A54052C-3818-4D75-8482-0625F04C4B3C}">
      <dgm:prSet/>
      <dgm:spPr/>
      <dgm:t>
        <a:bodyPr/>
        <a:lstStyle/>
        <a:p>
          <a:endParaRPr lang="de-DE"/>
        </a:p>
      </dgm:t>
    </dgm:pt>
    <dgm:pt modelId="{0E7423B0-1340-4230-B183-FCB9DA0E2584}">
      <dgm:prSet phldrT="[Text]" custT="1"/>
      <dgm:spPr/>
      <dgm:t>
        <a:bodyPr/>
        <a:lstStyle/>
        <a:p>
          <a:endParaRPr lang="de-DE" sz="1800" b="1" dirty="0"/>
        </a:p>
        <a:p>
          <a:r>
            <a:rPr lang="de-DE" sz="1800" b="1" dirty="0"/>
            <a:t>Lernbereich 5: Sportartspezifische Aus- und Fortbildungen</a:t>
          </a:r>
        </a:p>
        <a:p>
          <a:r>
            <a:rPr lang="de-DE" sz="1600" dirty="0"/>
            <a:t>a. Praxisworkshops zu Spielsportarten </a:t>
          </a:r>
        </a:p>
        <a:p>
          <a:r>
            <a:rPr lang="de-DE" sz="1600" dirty="0"/>
            <a:t>b. Praxisworkshops z .B. zu Parcours, Turnen, Tanzen</a:t>
          </a:r>
        </a:p>
        <a:p>
          <a:r>
            <a:rPr lang="de-DE" sz="1600" dirty="0"/>
            <a:t>c. Praxisworkshops z. B. zu Trendsportarten wie z.B. Klettern, Beachvolleyball, Wasserski, Parcours</a:t>
          </a:r>
        </a:p>
        <a:p>
          <a:endParaRPr lang="de-DE" sz="1800" dirty="0"/>
        </a:p>
      </dgm:t>
    </dgm:pt>
    <dgm:pt modelId="{2FDB0203-8454-4D46-89CB-D51842D073DD}" type="parTrans" cxnId="{8EC4DAA7-29A5-4E8B-B991-6223029DB7C5}">
      <dgm:prSet/>
      <dgm:spPr/>
      <dgm:t>
        <a:bodyPr/>
        <a:lstStyle/>
        <a:p>
          <a:endParaRPr lang="de-DE"/>
        </a:p>
      </dgm:t>
    </dgm:pt>
    <dgm:pt modelId="{E10E9E92-EE28-4FDD-A6F2-1B11520EC631}" type="sibTrans" cxnId="{8EC4DAA7-29A5-4E8B-B991-6223029DB7C5}">
      <dgm:prSet/>
      <dgm:spPr/>
      <dgm:t>
        <a:bodyPr/>
        <a:lstStyle/>
        <a:p>
          <a:endParaRPr lang="de-DE"/>
        </a:p>
      </dgm:t>
    </dgm:pt>
    <dgm:pt modelId="{C9E9D0E3-B548-4A11-8AD4-100647E3773F}" type="pres">
      <dgm:prSet presAssocID="{A9DA1C0B-A23A-4C2D-81F1-4426FB157ACC}" presName="linear" presStyleCnt="0">
        <dgm:presLayoutVars>
          <dgm:dir/>
          <dgm:resizeHandles val="exact"/>
        </dgm:presLayoutVars>
      </dgm:prSet>
      <dgm:spPr/>
    </dgm:pt>
    <dgm:pt modelId="{C6E8F50B-CB73-4D22-9E84-6CC38D15C958}" type="pres">
      <dgm:prSet presAssocID="{6EBBA644-D093-446B-8977-BC7F0B72504B}" presName="comp" presStyleCnt="0"/>
      <dgm:spPr/>
    </dgm:pt>
    <dgm:pt modelId="{4E049AE5-5E7B-4C01-A5B1-0C864233725F}" type="pres">
      <dgm:prSet presAssocID="{6EBBA644-D093-446B-8977-BC7F0B72504B}" presName="box" presStyleLbl="node1" presStyleIdx="0" presStyleCnt="2" custScaleY="64729" custLinFactNeighborX="-216" custLinFactNeighborY="-894"/>
      <dgm:spPr/>
    </dgm:pt>
    <dgm:pt modelId="{3FCB3AF6-A114-471D-9130-577D380C24D5}" type="pres">
      <dgm:prSet presAssocID="{6EBBA644-D093-446B-8977-BC7F0B72504B}" presName="img" presStyleLbl="fgImgPlace1" presStyleIdx="0" presStyleCnt="2" custScaleX="99288" custScaleY="6197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6000" b="-6000"/>
          </a:stretch>
        </a:blipFill>
      </dgm:spPr>
      <dgm:extLst>
        <a:ext uri="{E40237B7-FDA0-4F09-8148-C483321AD2D9}">
          <dgm14:cNvPr xmlns:dgm14="http://schemas.microsoft.com/office/drawing/2010/diagram" id="0" name="" descr="Schulgebäude Silhouette"/>
        </a:ext>
      </dgm:extLst>
    </dgm:pt>
    <dgm:pt modelId="{9A01D502-A93A-4DCE-9F4B-F7567D19ADA5}" type="pres">
      <dgm:prSet presAssocID="{6EBBA644-D093-446B-8977-BC7F0B72504B}" presName="text" presStyleLbl="node1" presStyleIdx="0" presStyleCnt="2">
        <dgm:presLayoutVars>
          <dgm:bulletEnabled val="1"/>
        </dgm:presLayoutVars>
      </dgm:prSet>
      <dgm:spPr/>
    </dgm:pt>
    <dgm:pt modelId="{AF88388D-1812-469D-9491-37E7C5F83588}" type="pres">
      <dgm:prSet presAssocID="{D7B287E0-22ED-4160-A208-B1F2973310FB}" presName="spacer" presStyleCnt="0"/>
      <dgm:spPr/>
    </dgm:pt>
    <dgm:pt modelId="{093741E3-777B-4307-BE5E-C5F3571D569A}" type="pres">
      <dgm:prSet presAssocID="{0E7423B0-1340-4230-B183-FCB9DA0E2584}" presName="comp" presStyleCnt="0"/>
      <dgm:spPr/>
    </dgm:pt>
    <dgm:pt modelId="{13009055-BAEC-4225-A835-5B8C332E9B9A}" type="pres">
      <dgm:prSet presAssocID="{0E7423B0-1340-4230-B183-FCB9DA0E2584}" presName="box" presStyleLbl="node1" presStyleIdx="1" presStyleCnt="2" custScaleY="66086"/>
      <dgm:spPr/>
    </dgm:pt>
    <dgm:pt modelId="{688C816B-5235-4542-94AE-02AE695C0CE7}" type="pres">
      <dgm:prSet presAssocID="{0E7423B0-1340-4230-B183-FCB9DA0E2584}" presName="img" presStyleLbl="fgImgPlace1" presStyleIdx="1" presStyleCnt="2" custScaleX="96125" custScaleY="5478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1000" b="-11000"/>
          </a:stretch>
        </a:blipFill>
      </dgm:spPr>
      <dgm:extLst>
        <a:ext uri="{E40237B7-FDA0-4F09-8148-C483321AD2D9}">
          <dgm14:cNvPr xmlns:dgm14="http://schemas.microsoft.com/office/drawing/2010/diagram" id="0" name="" descr="Klettern mit einfarbiger Füllung"/>
        </a:ext>
      </dgm:extLst>
    </dgm:pt>
    <dgm:pt modelId="{87F5AB66-0B1A-4D04-8763-9B496A0B310E}" type="pres">
      <dgm:prSet presAssocID="{0E7423B0-1340-4230-B183-FCB9DA0E2584}" presName="text" presStyleLbl="node1" presStyleIdx="1" presStyleCnt="2">
        <dgm:presLayoutVars>
          <dgm:bulletEnabled val="1"/>
        </dgm:presLayoutVars>
      </dgm:prSet>
      <dgm:spPr/>
    </dgm:pt>
  </dgm:ptLst>
  <dgm:cxnLst>
    <dgm:cxn modelId="{8A54052C-3818-4D75-8482-0625F04C4B3C}" srcId="{A9DA1C0B-A23A-4C2D-81F1-4426FB157ACC}" destId="{6EBBA644-D093-446B-8977-BC7F0B72504B}" srcOrd="0" destOrd="0" parTransId="{5064C528-A435-47D7-8DDB-717248DE39DD}" sibTransId="{D7B287E0-22ED-4160-A208-B1F2973310FB}"/>
    <dgm:cxn modelId="{27406245-DCFF-4842-AFC8-80297FBCA0EF}" type="presOf" srcId="{0E7423B0-1340-4230-B183-FCB9DA0E2584}" destId="{87F5AB66-0B1A-4D04-8763-9B496A0B310E}" srcOrd="1" destOrd="0" presId="urn:microsoft.com/office/officeart/2005/8/layout/vList4"/>
    <dgm:cxn modelId="{4C772E63-BBF4-401B-B180-EF0080E0AA06}" type="presOf" srcId="{0E7423B0-1340-4230-B183-FCB9DA0E2584}" destId="{13009055-BAEC-4225-A835-5B8C332E9B9A}" srcOrd="0" destOrd="0" presId="urn:microsoft.com/office/officeart/2005/8/layout/vList4"/>
    <dgm:cxn modelId="{8EC4DAA7-29A5-4E8B-B991-6223029DB7C5}" srcId="{A9DA1C0B-A23A-4C2D-81F1-4426FB157ACC}" destId="{0E7423B0-1340-4230-B183-FCB9DA0E2584}" srcOrd="1" destOrd="0" parTransId="{2FDB0203-8454-4D46-89CB-D51842D073DD}" sibTransId="{E10E9E92-EE28-4FDD-A6F2-1B11520EC631}"/>
    <dgm:cxn modelId="{3E2A64DB-ACF8-4690-8ACC-AC73FFDCE4A6}" type="presOf" srcId="{A9DA1C0B-A23A-4C2D-81F1-4426FB157ACC}" destId="{C9E9D0E3-B548-4A11-8AD4-100647E3773F}" srcOrd="0" destOrd="0" presId="urn:microsoft.com/office/officeart/2005/8/layout/vList4"/>
    <dgm:cxn modelId="{539706E6-CB40-4BA0-88BB-A04038544EFA}" type="presOf" srcId="{6EBBA644-D093-446B-8977-BC7F0B72504B}" destId="{9A01D502-A93A-4DCE-9F4B-F7567D19ADA5}" srcOrd="1" destOrd="0" presId="urn:microsoft.com/office/officeart/2005/8/layout/vList4"/>
    <dgm:cxn modelId="{23EE80F8-03B0-46E0-95C3-D419EE1AAF8E}" type="presOf" srcId="{6EBBA644-D093-446B-8977-BC7F0B72504B}" destId="{4E049AE5-5E7B-4C01-A5B1-0C864233725F}" srcOrd="0" destOrd="0" presId="urn:microsoft.com/office/officeart/2005/8/layout/vList4"/>
    <dgm:cxn modelId="{ADDA5E81-8D33-4740-B909-8A34D11DD247}" type="presParOf" srcId="{C9E9D0E3-B548-4A11-8AD4-100647E3773F}" destId="{C6E8F50B-CB73-4D22-9E84-6CC38D15C958}" srcOrd="0" destOrd="0" presId="urn:microsoft.com/office/officeart/2005/8/layout/vList4"/>
    <dgm:cxn modelId="{2A36FB34-4395-4B75-A47C-C150A24D57A0}" type="presParOf" srcId="{C6E8F50B-CB73-4D22-9E84-6CC38D15C958}" destId="{4E049AE5-5E7B-4C01-A5B1-0C864233725F}" srcOrd="0" destOrd="0" presId="urn:microsoft.com/office/officeart/2005/8/layout/vList4"/>
    <dgm:cxn modelId="{0A5696EE-0E2E-4E5A-83CA-E1E324426ACD}" type="presParOf" srcId="{C6E8F50B-CB73-4D22-9E84-6CC38D15C958}" destId="{3FCB3AF6-A114-471D-9130-577D380C24D5}" srcOrd="1" destOrd="0" presId="urn:microsoft.com/office/officeart/2005/8/layout/vList4"/>
    <dgm:cxn modelId="{E520D0AA-40DD-4537-88C0-1F4466704CBD}" type="presParOf" srcId="{C6E8F50B-CB73-4D22-9E84-6CC38D15C958}" destId="{9A01D502-A93A-4DCE-9F4B-F7567D19ADA5}" srcOrd="2" destOrd="0" presId="urn:microsoft.com/office/officeart/2005/8/layout/vList4"/>
    <dgm:cxn modelId="{07928E29-418C-486D-8E8E-777AA9777AC3}" type="presParOf" srcId="{C9E9D0E3-B548-4A11-8AD4-100647E3773F}" destId="{AF88388D-1812-469D-9491-37E7C5F83588}" srcOrd="1" destOrd="0" presId="urn:microsoft.com/office/officeart/2005/8/layout/vList4"/>
    <dgm:cxn modelId="{2F0E97BF-A952-41D2-9905-3FE056C930B9}" type="presParOf" srcId="{C9E9D0E3-B548-4A11-8AD4-100647E3773F}" destId="{093741E3-777B-4307-BE5E-C5F3571D569A}" srcOrd="2" destOrd="0" presId="urn:microsoft.com/office/officeart/2005/8/layout/vList4"/>
    <dgm:cxn modelId="{954B0821-01D2-4690-9537-CD10907EADAF}" type="presParOf" srcId="{093741E3-777B-4307-BE5E-C5F3571D569A}" destId="{13009055-BAEC-4225-A835-5B8C332E9B9A}" srcOrd="0" destOrd="0" presId="urn:microsoft.com/office/officeart/2005/8/layout/vList4"/>
    <dgm:cxn modelId="{22C98BD3-ED71-4BD9-9AAA-57C1C74D187A}" type="presParOf" srcId="{093741E3-777B-4307-BE5E-C5F3571D569A}" destId="{688C816B-5235-4542-94AE-02AE695C0CE7}" srcOrd="1" destOrd="0" presId="urn:microsoft.com/office/officeart/2005/8/layout/vList4"/>
    <dgm:cxn modelId="{081D12FA-AD31-41C4-81C1-74769787D2D0}" type="presParOf" srcId="{093741E3-777B-4307-BE5E-C5F3571D569A}" destId="{87F5AB66-0B1A-4D04-8763-9B496A0B310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D7C15B-6E53-4E12-B81F-8BF2CF8F8DB9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712BCC-8919-4440-97D1-18A32907DB9E}">
      <dgm:prSet/>
      <dgm:spPr/>
      <dgm:t>
        <a:bodyPr/>
        <a:lstStyle/>
        <a:p>
          <a:endParaRPr lang="en-US" dirty="0"/>
        </a:p>
      </dgm:t>
    </dgm:pt>
    <dgm:pt modelId="{A138649D-FA70-4D3A-A0F9-D300BB00B40F}" type="parTrans" cxnId="{6408E285-650A-483B-B00F-2DDFE0F09272}">
      <dgm:prSet/>
      <dgm:spPr/>
      <dgm:t>
        <a:bodyPr/>
        <a:lstStyle/>
        <a:p>
          <a:endParaRPr lang="en-US"/>
        </a:p>
      </dgm:t>
    </dgm:pt>
    <dgm:pt modelId="{1EC689FE-C8DF-45BC-A1B1-EBD8696F18D9}" type="sibTrans" cxnId="{6408E285-650A-483B-B00F-2DDFE0F09272}">
      <dgm:prSet/>
      <dgm:spPr/>
      <dgm:t>
        <a:bodyPr/>
        <a:lstStyle/>
        <a:p>
          <a:endParaRPr lang="en-US"/>
        </a:p>
      </dgm:t>
    </dgm:pt>
    <dgm:pt modelId="{CD7F130D-6D7F-4990-9F71-7BFF3AF69BB0}">
      <dgm:prSet/>
      <dgm:spPr/>
      <dgm:t>
        <a:bodyPr/>
        <a:lstStyle/>
        <a:p>
          <a:endParaRPr lang="en-US" dirty="0"/>
        </a:p>
      </dgm:t>
    </dgm:pt>
    <dgm:pt modelId="{E41AC45E-AFF4-4652-86CF-7F0FB22510D4}" type="parTrans" cxnId="{A0AC8027-1611-4456-86E8-35495FB814E7}">
      <dgm:prSet/>
      <dgm:spPr/>
      <dgm:t>
        <a:bodyPr/>
        <a:lstStyle/>
        <a:p>
          <a:endParaRPr lang="en-US"/>
        </a:p>
      </dgm:t>
    </dgm:pt>
    <dgm:pt modelId="{9068DDBE-7563-4FD6-9CBF-06B314631C0D}" type="sibTrans" cxnId="{A0AC8027-1611-4456-86E8-35495FB814E7}">
      <dgm:prSet/>
      <dgm:spPr/>
      <dgm:t>
        <a:bodyPr/>
        <a:lstStyle/>
        <a:p>
          <a:endParaRPr lang="en-US"/>
        </a:p>
      </dgm:t>
    </dgm:pt>
    <dgm:pt modelId="{AFEE0E6C-6FC3-4666-BC29-E2AE6DB8126D}">
      <dgm:prSet/>
      <dgm:spPr/>
      <dgm:t>
        <a:bodyPr/>
        <a:lstStyle/>
        <a:p>
          <a:endParaRPr lang="en-US" dirty="0"/>
        </a:p>
      </dgm:t>
    </dgm:pt>
    <dgm:pt modelId="{C7B23287-EEE9-4DB8-9DF0-47EEB7B172DF}" type="parTrans" cxnId="{DD168E6E-1BE9-47BC-A8B7-427D1B0D2BCF}">
      <dgm:prSet/>
      <dgm:spPr/>
      <dgm:t>
        <a:bodyPr/>
        <a:lstStyle/>
        <a:p>
          <a:endParaRPr lang="en-US"/>
        </a:p>
      </dgm:t>
    </dgm:pt>
    <dgm:pt modelId="{C76BC79B-D45A-4252-A640-217192560658}" type="sibTrans" cxnId="{DD168E6E-1BE9-47BC-A8B7-427D1B0D2BCF}">
      <dgm:prSet/>
      <dgm:spPr/>
      <dgm:t>
        <a:bodyPr/>
        <a:lstStyle/>
        <a:p>
          <a:endParaRPr lang="en-US"/>
        </a:p>
      </dgm:t>
    </dgm:pt>
    <dgm:pt modelId="{DBFBE70B-94EA-455E-BD0D-CAAC0B41B46A}">
      <dgm:prSet/>
      <dgm:spPr/>
      <dgm:t>
        <a:bodyPr/>
        <a:lstStyle/>
        <a:p>
          <a:endParaRPr lang="en-US" dirty="0"/>
        </a:p>
      </dgm:t>
    </dgm:pt>
    <dgm:pt modelId="{75D74193-76E4-44E0-9FEB-A7EC9FA9234D}" type="parTrans" cxnId="{C4DB6208-A9B2-49D9-B184-0ABB4295CE07}">
      <dgm:prSet/>
      <dgm:spPr/>
      <dgm:t>
        <a:bodyPr/>
        <a:lstStyle/>
        <a:p>
          <a:endParaRPr lang="en-US"/>
        </a:p>
      </dgm:t>
    </dgm:pt>
    <dgm:pt modelId="{C889AD5F-0A37-45A5-AF55-0226ECC1D7CF}" type="sibTrans" cxnId="{C4DB6208-A9B2-49D9-B184-0ABB4295CE07}">
      <dgm:prSet/>
      <dgm:spPr/>
      <dgm:t>
        <a:bodyPr/>
        <a:lstStyle/>
        <a:p>
          <a:endParaRPr lang="en-US"/>
        </a:p>
      </dgm:t>
    </dgm:pt>
    <dgm:pt modelId="{97EB4991-E4A6-4C9B-B8FD-CDD9F39A1694}">
      <dgm:prSet/>
      <dgm:spPr/>
      <dgm:t>
        <a:bodyPr/>
        <a:lstStyle/>
        <a:p>
          <a:endParaRPr lang="en-US" dirty="0"/>
        </a:p>
      </dgm:t>
    </dgm:pt>
    <dgm:pt modelId="{FD6D2A5F-5AC6-40EE-A68B-0AE8F1CEC527}" type="parTrans" cxnId="{400FF577-82AB-48CA-B5E0-03F7784ADE9D}">
      <dgm:prSet/>
      <dgm:spPr/>
      <dgm:t>
        <a:bodyPr/>
        <a:lstStyle/>
        <a:p>
          <a:endParaRPr lang="en-US"/>
        </a:p>
      </dgm:t>
    </dgm:pt>
    <dgm:pt modelId="{274256FE-9276-4756-B422-18E711672C6F}" type="sibTrans" cxnId="{400FF577-82AB-48CA-B5E0-03F7784ADE9D}">
      <dgm:prSet/>
      <dgm:spPr/>
      <dgm:t>
        <a:bodyPr/>
        <a:lstStyle/>
        <a:p>
          <a:endParaRPr lang="en-US"/>
        </a:p>
      </dgm:t>
    </dgm:pt>
    <dgm:pt modelId="{D4B9FC7F-0075-4C98-AC2C-7D627EC5A70A}">
      <dgm:prSet/>
      <dgm:spPr/>
      <dgm:t>
        <a:bodyPr/>
        <a:lstStyle/>
        <a:p>
          <a:endParaRPr lang="en-US" dirty="0"/>
        </a:p>
      </dgm:t>
    </dgm:pt>
    <dgm:pt modelId="{0B3337C9-AB19-44CE-A358-21B534D76411}" type="parTrans" cxnId="{0715F123-17CF-4A35-9228-668A1E9A1DF1}">
      <dgm:prSet/>
      <dgm:spPr/>
      <dgm:t>
        <a:bodyPr/>
        <a:lstStyle/>
        <a:p>
          <a:endParaRPr lang="en-US"/>
        </a:p>
      </dgm:t>
    </dgm:pt>
    <dgm:pt modelId="{6625462D-60D2-4417-AE85-01BFA4DDA747}" type="sibTrans" cxnId="{0715F123-17CF-4A35-9228-668A1E9A1DF1}">
      <dgm:prSet/>
      <dgm:spPr/>
      <dgm:t>
        <a:bodyPr/>
        <a:lstStyle/>
        <a:p>
          <a:endParaRPr lang="en-US"/>
        </a:p>
      </dgm:t>
    </dgm:pt>
    <dgm:pt modelId="{2790D85D-F35A-4143-97AA-AB4748BA8C4C}">
      <dgm:prSet/>
      <dgm:spPr/>
      <dgm:t>
        <a:bodyPr/>
        <a:lstStyle/>
        <a:p>
          <a:endParaRPr lang="en-US" dirty="0"/>
        </a:p>
      </dgm:t>
    </dgm:pt>
    <dgm:pt modelId="{DC7F917A-8ADA-4B5D-BC29-F9ED582724BF}" type="parTrans" cxnId="{57FEB228-FF56-41EA-B6CE-B2827FA2D486}">
      <dgm:prSet/>
      <dgm:spPr/>
      <dgm:t>
        <a:bodyPr/>
        <a:lstStyle/>
        <a:p>
          <a:endParaRPr lang="en-US"/>
        </a:p>
      </dgm:t>
    </dgm:pt>
    <dgm:pt modelId="{34171D1A-A7F0-424D-B692-11E73EEAA73D}" type="sibTrans" cxnId="{57FEB228-FF56-41EA-B6CE-B2827FA2D486}">
      <dgm:prSet/>
      <dgm:spPr/>
      <dgm:t>
        <a:bodyPr/>
        <a:lstStyle/>
        <a:p>
          <a:endParaRPr lang="en-US"/>
        </a:p>
      </dgm:t>
    </dgm:pt>
    <dgm:pt modelId="{9D2E1D42-AFA6-4EA8-8346-461B785F9021}">
      <dgm:prSet/>
      <dgm:spPr/>
      <dgm:t>
        <a:bodyPr/>
        <a:lstStyle/>
        <a:p>
          <a:endParaRPr lang="en-US" dirty="0"/>
        </a:p>
      </dgm:t>
    </dgm:pt>
    <dgm:pt modelId="{43AB895D-4BD6-419A-94D0-6D0CD3814A3A}" type="parTrans" cxnId="{E3446ED2-DA8E-495E-8A75-4C40160A7002}">
      <dgm:prSet/>
      <dgm:spPr/>
      <dgm:t>
        <a:bodyPr/>
        <a:lstStyle/>
        <a:p>
          <a:endParaRPr lang="en-US"/>
        </a:p>
      </dgm:t>
    </dgm:pt>
    <dgm:pt modelId="{990C4BD5-81C7-4C45-9D38-13B9DF8D4962}" type="sibTrans" cxnId="{E3446ED2-DA8E-495E-8A75-4C40160A7002}">
      <dgm:prSet/>
      <dgm:spPr/>
      <dgm:t>
        <a:bodyPr/>
        <a:lstStyle/>
        <a:p>
          <a:endParaRPr lang="en-US"/>
        </a:p>
      </dgm:t>
    </dgm:pt>
    <dgm:pt modelId="{45E6E8CC-777B-4AB5-9AB0-5DB2F05709D3}" type="pres">
      <dgm:prSet presAssocID="{34D7C15B-6E53-4E12-B81F-8BF2CF8F8DB9}" presName="linear" presStyleCnt="0">
        <dgm:presLayoutVars>
          <dgm:dir/>
          <dgm:animLvl val="lvl"/>
          <dgm:resizeHandles val="exact"/>
        </dgm:presLayoutVars>
      </dgm:prSet>
      <dgm:spPr/>
    </dgm:pt>
    <dgm:pt modelId="{E2FC5CA5-3BF6-4BE2-83E3-C11516B2E521}" type="pres">
      <dgm:prSet presAssocID="{23712BCC-8919-4440-97D1-18A32907DB9E}" presName="parentLin" presStyleCnt="0"/>
      <dgm:spPr/>
    </dgm:pt>
    <dgm:pt modelId="{D9AE4ED0-8D80-4039-A3D8-B0ED0CAE39E0}" type="pres">
      <dgm:prSet presAssocID="{23712BCC-8919-4440-97D1-18A32907DB9E}" presName="parentLeftMargin" presStyleLbl="node1" presStyleIdx="0" presStyleCnt="8"/>
      <dgm:spPr/>
    </dgm:pt>
    <dgm:pt modelId="{1554F253-71F1-4C6D-AB30-163149EA1E94}" type="pres">
      <dgm:prSet presAssocID="{23712BCC-8919-4440-97D1-18A32907DB9E}" presName="parentText" presStyleLbl="node1" presStyleIdx="0" presStyleCnt="8" custScaleX="84673">
        <dgm:presLayoutVars>
          <dgm:chMax val="0"/>
          <dgm:bulletEnabled val="1"/>
        </dgm:presLayoutVars>
      </dgm:prSet>
      <dgm:spPr/>
    </dgm:pt>
    <dgm:pt modelId="{E9953274-C351-4B1F-881D-B726F0627C22}" type="pres">
      <dgm:prSet presAssocID="{23712BCC-8919-4440-97D1-18A32907DB9E}" presName="negativeSpace" presStyleCnt="0"/>
      <dgm:spPr/>
    </dgm:pt>
    <dgm:pt modelId="{7479D999-521A-4DC0-A1FE-F48B6A7B3C2C}" type="pres">
      <dgm:prSet presAssocID="{23712BCC-8919-4440-97D1-18A32907DB9E}" presName="childText" presStyleLbl="conFgAcc1" presStyleIdx="0" presStyleCnt="8">
        <dgm:presLayoutVars>
          <dgm:bulletEnabled val="1"/>
        </dgm:presLayoutVars>
      </dgm:prSet>
      <dgm:spPr/>
    </dgm:pt>
    <dgm:pt modelId="{00DCEE0D-0622-4A93-9161-167BBEE31B7D}" type="pres">
      <dgm:prSet presAssocID="{1EC689FE-C8DF-45BC-A1B1-EBD8696F18D9}" presName="spaceBetweenRectangles" presStyleCnt="0"/>
      <dgm:spPr/>
    </dgm:pt>
    <dgm:pt modelId="{95AD107D-69B6-4DB3-A55F-575474E88087}" type="pres">
      <dgm:prSet presAssocID="{CD7F130D-6D7F-4990-9F71-7BFF3AF69BB0}" presName="parentLin" presStyleCnt="0"/>
      <dgm:spPr/>
    </dgm:pt>
    <dgm:pt modelId="{09582A71-FF16-44D6-8266-E6CF4727F843}" type="pres">
      <dgm:prSet presAssocID="{CD7F130D-6D7F-4990-9F71-7BFF3AF69BB0}" presName="parentLeftMargin" presStyleLbl="node1" presStyleIdx="0" presStyleCnt="8"/>
      <dgm:spPr/>
    </dgm:pt>
    <dgm:pt modelId="{2377D15E-B954-4680-AD22-CD68D205611C}" type="pres">
      <dgm:prSet presAssocID="{CD7F130D-6D7F-4990-9F71-7BFF3AF69BB0}" presName="parentText" presStyleLbl="node1" presStyleIdx="1" presStyleCnt="8" custFlipHor="1" custScaleX="34138">
        <dgm:presLayoutVars>
          <dgm:chMax val="0"/>
          <dgm:bulletEnabled val="1"/>
        </dgm:presLayoutVars>
      </dgm:prSet>
      <dgm:spPr/>
    </dgm:pt>
    <dgm:pt modelId="{90E9B360-D2A2-4214-BF26-A4039794DC0F}" type="pres">
      <dgm:prSet presAssocID="{CD7F130D-6D7F-4990-9F71-7BFF3AF69BB0}" presName="negativeSpace" presStyleCnt="0"/>
      <dgm:spPr/>
    </dgm:pt>
    <dgm:pt modelId="{D14F41E5-4248-40FD-97F8-6D8BBB3AE262}" type="pres">
      <dgm:prSet presAssocID="{CD7F130D-6D7F-4990-9F71-7BFF3AF69BB0}" presName="childText" presStyleLbl="conFgAcc1" presStyleIdx="1" presStyleCnt="8">
        <dgm:presLayoutVars>
          <dgm:bulletEnabled val="1"/>
        </dgm:presLayoutVars>
      </dgm:prSet>
      <dgm:spPr/>
    </dgm:pt>
    <dgm:pt modelId="{E65648A1-B069-4B39-9DC7-821E5ED65CFC}" type="pres">
      <dgm:prSet presAssocID="{9068DDBE-7563-4FD6-9CBF-06B314631C0D}" presName="spaceBetweenRectangles" presStyleCnt="0"/>
      <dgm:spPr/>
    </dgm:pt>
    <dgm:pt modelId="{3D37FF58-C49C-4637-A249-5D1E17F2487E}" type="pres">
      <dgm:prSet presAssocID="{AFEE0E6C-6FC3-4666-BC29-E2AE6DB8126D}" presName="parentLin" presStyleCnt="0"/>
      <dgm:spPr/>
    </dgm:pt>
    <dgm:pt modelId="{CEEF0735-5C2C-4C43-8EE7-8FACA129FE4F}" type="pres">
      <dgm:prSet presAssocID="{AFEE0E6C-6FC3-4666-BC29-E2AE6DB8126D}" presName="parentLeftMargin" presStyleLbl="node1" presStyleIdx="1" presStyleCnt="8"/>
      <dgm:spPr/>
    </dgm:pt>
    <dgm:pt modelId="{006C99B6-BA82-4559-B46E-E452B4DA3858}" type="pres">
      <dgm:prSet presAssocID="{AFEE0E6C-6FC3-4666-BC29-E2AE6DB8126D}" presName="parentText" presStyleLbl="node1" presStyleIdx="2" presStyleCnt="8" custScaleX="112626">
        <dgm:presLayoutVars>
          <dgm:chMax val="0"/>
          <dgm:bulletEnabled val="1"/>
        </dgm:presLayoutVars>
      </dgm:prSet>
      <dgm:spPr/>
    </dgm:pt>
    <dgm:pt modelId="{38919EF8-2025-4E6A-BCE9-59C483D78154}" type="pres">
      <dgm:prSet presAssocID="{AFEE0E6C-6FC3-4666-BC29-E2AE6DB8126D}" presName="negativeSpace" presStyleCnt="0"/>
      <dgm:spPr/>
    </dgm:pt>
    <dgm:pt modelId="{FD35035B-A5B5-45A4-AA31-16085DC65845}" type="pres">
      <dgm:prSet presAssocID="{AFEE0E6C-6FC3-4666-BC29-E2AE6DB8126D}" presName="childText" presStyleLbl="conFgAcc1" presStyleIdx="2" presStyleCnt="8">
        <dgm:presLayoutVars>
          <dgm:bulletEnabled val="1"/>
        </dgm:presLayoutVars>
      </dgm:prSet>
      <dgm:spPr/>
    </dgm:pt>
    <dgm:pt modelId="{8FE978C1-0747-4151-8460-B287EFF2C1FA}" type="pres">
      <dgm:prSet presAssocID="{C76BC79B-D45A-4252-A640-217192560658}" presName="spaceBetweenRectangles" presStyleCnt="0"/>
      <dgm:spPr/>
    </dgm:pt>
    <dgm:pt modelId="{7612EBB9-8710-483F-BB5C-9F39EAD97BD2}" type="pres">
      <dgm:prSet presAssocID="{DBFBE70B-94EA-455E-BD0D-CAAC0B41B46A}" presName="parentLin" presStyleCnt="0"/>
      <dgm:spPr/>
    </dgm:pt>
    <dgm:pt modelId="{4AE259D4-AB71-490C-ADE0-1F37DB5322BE}" type="pres">
      <dgm:prSet presAssocID="{DBFBE70B-94EA-455E-BD0D-CAAC0B41B46A}" presName="parentLeftMargin" presStyleLbl="node1" presStyleIdx="2" presStyleCnt="8"/>
      <dgm:spPr/>
    </dgm:pt>
    <dgm:pt modelId="{5A166DE0-BB39-4CB7-BCC1-79DB9CB341C6}" type="pres">
      <dgm:prSet presAssocID="{DBFBE70B-94EA-455E-BD0D-CAAC0B41B46A}" presName="parentText" presStyleLbl="node1" presStyleIdx="3" presStyleCnt="8" custScaleX="41980">
        <dgm:presLayoutVars>
          <dgm:chMax val="0"/>
          <dgm:bulletEnabled val="1"/>
        </dgm:presLayoutVars>
      </dgm:prSet>
      <dgm:spPr/>
    </dgm:pt>
    <dgm:pt modelId="{5FF880A5-5AC5-4C70-83EE-ADE1697B45B8}" type="pres">
      <dgm:prSet presAssocID="{DBFBE70B-94EA-455E-BD0D-CAAC0B41B46A}" presName="negativeSpace" presStyleCnt="0"/>
      <dgm:spPr/>
    </dgm:pt>
    <dgm:pt modelId="{FFC1BE30-E335-4ADD-8232-8D6E8A2DE635}" type="pres">
      <dgm:prSet presAssocID="{DBFBE70B-94EA-455E-BD0D-CAAC0B41B46A}" presName="childText" presStyleLbl="conFgAcc1" presStyleIdx="3" presStyleCnt="8">
        <dgm:presLayoutVars>
          <dgm:bulletEnabled val="1"/>
        </dgm:presLayoutVars>
      </dgm:prSet>
      <dgm:spPr/>
    </dgm:pt>
    <dgm:pt modelId="{6F0357EA-EB3F-46BD-A286-A2EEC7094FFF}" type="pres">
      <dgm:prSet presAssocID="{C889AD5F-0A37-45A5-AF55-0226ECC1D7CF}" presName="spaceBetweenRectangles" presStyleCnt="0"/>
      <dgm:spPr/>
    </dgm:pt>
    <dgm:pt modelId="{9941F0CC-A121-4B8E-A119-537DB1FF5652}" type="pres">
      <dgm:prSet presAssocID="{97EB4991-E4A6-4C9B-B8FD-CDD9F39A1694}" presName="parentLin" presStyleCnt="0"/>
      <dgm:spPr/>
    </dgm:pt>
    <dgm:pt modelId="{C39A19E2-4188-442A-AF62-729197D1675F}" type="pres">
      <dgm:prSet presAssocID="{97EB4991-E4A6-4C9B-B8FD-CDD9F39A1694}" presName="parentLeftMargin" presStyleLbl="node1" presStyleIdx="3" presStyleCnt="8"/>
      <dgm:spPr/>
    </dgm:pt>
    <dgm:pt modelId="{D9BC75CD-018D-4915-891A-E3C9F200B96F}" type="pres">
      <dgm:prSet presAssocID="{97EB4991-E4A6-4C9B-B8FD-CDD9F39A1694}" presName="parentText" presStyleLbl="node1" presStyleIdx="4" presStyleCnt="8" custScaleX="60424">
        <dgm:presLayoutVars>
          <dgm:chMax val="0"/>
          <dgm:bulletEnabled val="1"/>
        </dgm:presLayoutVars>
      </dgm:prSet>
      <dgm:spPr/>
    </dgm:pt>
    <dgm:pt modelId="{C8459977-15AA-414A-B8B8-1D3CAFE3ECF0}" type="pres">
      <dgm:prSet presAssocID="{97EB4991-E4A6-4C9B-B8FD-CDD9F39A1694}" presName="negativeSpace" presStyleCnt="0"/>
      <dgm:spPr/>
    </dgm:pt>
    <dgm:pt modelId="{202677A2-A90A-445B-A981-48BAC791B58D}" type="pres">
      <dgm:prSet presAssocID="{97EB4991-E4A6-4C9B-B8FD-CDD9F39A1694}" presName="childText" presStyleLbl="conFgAcc1" presStyleIdx="4" presStyleCnt="8">
        <dgm:presLayoutVars>
          <dgm:bulletEnabled val="1"/>
        </dgm:presLayoutVars>
      </dgm:prSet>
      <dgm:spPr/>
    </dgm:pt>
    <dgm:pt modelId="{7A3850DF-7C5D-4EE9-9CC0-711705D7B8CA}" type="pres">
      <dgm:prSet presAssocID="{274256FE-9276-4756-B422-18E711672C6F}" presName="spaceBetweenRectangles" presStyleCnt="0"/>
      <dgm:spPr/>
    </dgm:pt>
    <dgm:pt modelId="{4F8CBFE3-8E69-4314-B4F5-4F2743343A6B}" type="pres">
      <dgm:prSet presAssocID="{D4B9FC7F-0075-4C98-AC2C-7D627EC5A70A}" presName="parentLin" presStyleCnt="0"/>
      <dgm:spPr/>
    </dgm:pt>
    <dgm:pt modelId="{126AEC1E-843E-4526-8EEB-F74D9E5981CC}" type="pres">
      <dgm:prSet presAssocID="{D4B9FC7F-0075-4C98-AC2C-7D627EC5A70A}" presName="parentLeftMargin" presStyleLbl="node1" presStyleIdx="4" presStyleCnt="8"/>
      <dgm:spPr/>
    </dgm:pt>
    <dgm:pt modelId="{EEF7F120-F1F8-4A82-BAB6-A252C2EE7059}" type="pres">
      <dgm:prSet presAssocID="{D4B9FC7F-0075-4C98-AC2C-7D627EC5A70A}" presName="parentText" presStyleLbl="node1" presStyleIdx="5" presStyleCnt="8" custScaleX="44752">
        <dgm:presLayoutVars>
          <dgm:chMax val="0"/>
          <dgm:bulletEnabled val="1"/>
        </dgm:presLayoutVars>
      </dgm:prSet>
      <dgm:spPr/>
    </dgm:pt>
    <dgm:pt modelId="{1E2867F3-01E5-41CB-AD32-B06911AA71E3}" type="pres">
      <dgm:prSet presAssocID="{D4B9FC7F-0075-4C98-AC2C-7D627EC5A70A}" presName="negativeSpace" presStyleCnt="0"/>
      <dgm:spPr/>
    </dgm:pt>
    <dgm:pt modelId="{0C9F967E-4645-475F-837C-0EEED625D4A6}" type="pres">
      <dgm:prSet presAssocID="{D4B9FC7F-0075-4C98-AC2C-7D627EC5A70A}" presName="childText" presStyleLbl="conFgAcc1" presStyleIdx="5" presStyleCnt="8">
        <dgm:presLayoutVars>
          <dgm:bulletEnabled val="1"/>
        </dgm:presLayoutVars>
      </dgm:prSet>
      <dgm:spPr/>
    </dgm:pt>
    <dgm:pt modelId="{619919EC-2D9F-461F-9639-D65F5DFAAC8C}" type="pres">
      <dgm:prSet presAssocID="{6625462D-60D2-4417-AE85-01BFA4DDA747}" presName="spaceBetweenRectangles" presStyleCnt="0"/>
      <dgm:spPr/>
    </dgm:pt>
    <dgm:pt modelId="{9E567BAF-A668-4939-BB0F-F3A22711D38B}" type="pres">
      <dgm:prSet presAssocID="{2790D85D-F35A-4143-97AA-AB4748BA8C4C}" presName="parentLin" presStyleCnt="0"/>
      <dgm:spPr/>
    </dgm:pt>
    <dgm:pt modelId="{C3CAA747-210E-429F-B3F9-91F7D0DD6331}" type="pres">
      <dgm:prSet presAssocID="{2790D85D-F35A-4143-97AA-AB4748BA8C4C}" presName="parentLeftMargin" presStyleLbl="node1" presStyleIdx="5" presStyleCnt="8"/>
      <dgm:spPr/>
    </dgm:pt>
    <dgm:pt modelId="{0286487F-66D9-43C2-BC41-CB055DE0BC4A}" type="pres">
      <dgm:prSet presAssocID="{2790D85D-F35A-4143-97AA-AB4748BA8C4C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44A11DAF-FAA7-4EB7-A1E7-40227B50FC6D}" type="pres">
      <dgm:prSet presAssocID="{2790D85D-F35A-4143-97AA-AB4748BA8C4C}" presName="negativeSpace" presStyleCnt="0"/>
      <dgm:spPr/>
    </dgm:pt>
    <dgm:pt modelId="{2259331C-00EE-41CC-8C8A-226133200AE7}" type="pres">
      <dgm:prSet presAssocID="{2790D85D-F35A-4143-97AA-AB4748BA8C4C}" presName="childText" presStyleLbl="conFgAcc1" presStyleIdx="6" presStyleCnt="8">
        <dgm:presLayoutVars>
          <dgm:bulletEnabled val="1"/>
        </dgm:presLayoutVars>
      </dgm:prSet>
      <dgm:spPr/>
    </dgm:pt>
    <dgm:pt modelId="{4CB67E2D-1D80-4390-8588-864E7C93E05B}" type="pres">
      <dgm:prSet presAssocID="{34171D1A-A7F0-424D-B692-11E73EEAA73D}" presName="spaceBetweenRectangles" presStyleCnt="0"/>
      <dgm:spPr/>
    </dgm:pt>
    <dgm:pt modelId="{7C7CB10E-BA81-4823-BE67-254A5B1D8211}" type="pres">
      <dgm:prSet presAssocID="{9D2E1D42-AFA6-4EA8-8346-461B785F9021}" presName="parentLin" presStyleCnt="0"/>
      <dgm:spPr/>
    </dgm:pt>
    <dgm:pt modelId="{B3521CFE-ED12-46D0-9996-D16E659D0C56}" type="pres">
      <dgm:prSet presAssocID="{9D2E1D42-AFA6-4EA8-8346-461B785F9021}" presName="parentLeftMargin" presStyleLbl="node1" presStyleIdx="6" presStyleCnt="8"/>
      <dgm:spPr/>
    </dgm:pt>
    <dgm:pt modelId="{059718EB-A45F-4448-8624-503EB3A19909}" type="pres">
      <dgm:prSet presAssocID="{9D2E1D42-AFA6-4EA8-8346-461B785F9021}" presName="parentText" presStyleLbl="node1" presStyleIdx="7" presStyleCnt="8" custScaleX="110774">
        <dgm:presLayoutVars>
          <dgm:chMax val="0"/>
          <dgm:bulletEnabled val="1"/>
        </dgm:presLayoutVars>
      </dgm:prSet>
      <dgm:spPr/>
    </dgm:pt>
    <dgm:pt modelId="{30998B33-5BB5-405C-ADA7-073C22890044}" type="pres">
      <dgm:prSet presAssocID="{9D2E1D42-AFA6-4EA8-8346-461B785F9021}" presName="negativeSpace" presStyleCnt="0"/>
      <dgm:spPr/>
    </dgm:pt>
    <dgm:pt modelId="{EAB59CAB-8EA5-40AA-B6CC-CC72214D7DBF}" type="pres">
      <dgm:prSet presAssocID="{9D2E1D42-AFA6-4EA8-8346-461B785F9021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C4DB6208-A9B2-49D9-B184-0ABB4295CE07}" srcId="{34D7C15B-6E53-4E12-B81F-8BF2CF8F8DB9}" destId="{DBFBE70B-94EA-455E-BD0D-CAAC0B41B46A}" srcOrd="3" destOrd="0" parTransId="{75D74193-76E4-44E0-9FEB-A7EC9FA9234D}" sibTransId="{C889AD5F-0A37-45A5-AF55-0226ECC1D7CF}"/>
    <dgm:cxn modelId="{70CAE10E-8908-4C18-9AA3-B7149559D2E7}" type="presOf" srcId="{97EB4991-E4A6-4C9B-B8FD-CDD9F39A1694}" destId="{D9BC75CD-018D-4915-891A-E3C9F200B96F}" srcOrd="1" destOrd="0" presId="urn:microsoft.com/office/officeart/2005/8/layout/list1"/>
    <dgm:cxn modelId="{0715F123-17CF-4A35-9228-668A1E9A1DF1}" srcId="{34D7C15B-6E53-4E12-B81F-8BF2CF8F8DB9}" destId="{D4B9FC7F-0075-4C98-AC2C-7D627EC5A70A}" srcOrd="5" destOrd="0" parTransId="{0B3337C9-AB19-44CE-A358-21B534D76411}" sibTransId="{6625462D-60D2-4417-AE85-01BFA4DDA747}"/>
    <dgm:cxn modelId="{A0AC8027-1611-4456-86E8-35495FB814E7}" srcId="{34D7C15B-6E53-4E12-B81F-8BF2CF8F8DB9}" destId="{CD7F130D-6D7F-4990-9F71-7BFF3AF69BB0}" srcOrd="1" destOrd="0" parTransId="{E41AC45E-AFF4-4652-86CF-7F0FB22510D4}" sibTransId="{9068DDBE-7563-4FD6-9CBF-06B314631C0D}"/>
    <dgm:cxn modelId="{57FEB228-FF56-41EA-B6CE-B2827FA2D486}" srcId="{34D7C15B-6E53-4E12-B81F-8BF2CF8F8DB9}" destId="{2790D85D-F35A-4143-97AA-AB4748BA8C4C}" srcOrd="6" destOrd="0" parTransId="{DC7F917A-8ADA-4B5D-BC29-F9ED582724BF}" sibTransId="{34171D1A-A7F0-424D-B692-11E73EEAA73D}"/>
    <dgm:cxn modelId="{C3F3CD37-206F-446C-AF0C-D4DF3DFFEF96}" type="presOf" srcId="{23712BCC-8919-4440-97D1-18A32907DB9E}" destId="{D9AE4ED0-8D80-4039-A3D8-B0ED0CAE39E0}" srcOrd="0" destOrd="0" presId="urn:microsoft.com/office/officeart/2005/8/layout/list1"/>
    <dgm:cxn modelId="{9CA3BF45-593B-4533-9DBC-954F28CB55A3}" type="presOf" srcId="{9D2E1D42-AFA6-4EA8-8346-461B785F9021}" destId="{059718EB-A45F-4448-8624-503EB3A19909}" srcOrd="1" destOrd="0" presId="urn:microsoft.com/office/officeart/2005/8/layout/list1"/>
    <dgm:cxn modelId="{FE834552-0595-4062-8F9B-06947465E6F0}" type="presOf" srcId="{D4B9FC7F-0075-4C98-AC2C-7D627EC5A70A}" destId="{126AEC1E-843E-4526-8EEB-F74D9E5981CC}" srcOrd="0" destOrd="0" presId="urn:microsoft.com/office/officeart/2005/8/layout/list1"/>
    <dgm:cxn modelId="{F7B77353-3146-4B89-A9E3-FE6004A029BF}" type="presOf" srcId="{23712BCC-8919-4440-97D1-18A32907DB9E}" destId="{1554F253-71F1-4C6D-AB30-163149EA1E94}" srcOrd="1" destOrd="0" presId="urn:microsoft.com/office/officeart/2005/8/layout/list1"/>
    <dgm:cxn modelId="{2BD5F667-34B2-4F11-B169-C78D7BF79BD8}" type="presOf" srcId="{D4B9FC7F-0075-4C98-AC2C-7D627EC5A70A}" destId="{EEF7F120-F1F8-4A82-BAB6-A252C2EE7059}" srcOrd="1" destOrd="0" presId="urn:microsoft.com/office/officeart/2005/8/layout/list1"/>
    <dgm:cxn modelId="{AACD516B-FBA4-480B-AD27-FE3D2BBC3333}" type="presOf" srcId="{2790D85D-F35A-4143-97AA-AB4748BA8C4C}" destId="{C3CAA747-210E-429F-B3F9-91F7D0DD6331}" srcOrd="0" destOrd="0" presId="urn:microsoft.com/office/officeart/2005/8/layout/list1"/>
    <dgm:cxn modelId="{96A5046C-C1D0-46DA-B926-88672F7A5BCC}" type="presOf" srcId="{34D7C15B-6E53-4E12-B81F-8BF2CF8F8DB9}" destId="{45E6E8CC-777B-4AB5-9AB0-5DB2F05709D3}" srcOrd="0" destOrd="0" presId="urn:microsoft.com/office/officeart/2005/8/layout/list1"/>
    <dgm:cxn modelId="{DD168E6E-1BE9-47BC-A8B7-427D1B0D2BCF}" srcId="{34D7C15B-6E53-4E12-B81F-8BF2CF8F8DB9}" destId="{AFEE0E6C-6FC3-4666-BC29-E2AE6DB8126D}" srcOrd="2" destOrd="0" parTransId="{C7B23287-EEE9-4DB8-9DF0-47EEB7B172DF}" sibTransId="{C76BC79B-D45A-4252-A640-217192560658}"/>
    <dgm:cxn modelId="{400FF577-82AB-48CA-B5E0-03F7784ADE9D}" srcId="{34D7C15B-6E53-4E12-B81F-8BF2CF8F8DB9}" destId="{97EB4991-E4A6-4C9B-B8FD-CDD9F39A1694}" srcOrd="4" destOrd="0" parTransId="{FD6D2A5F-5AC6-40EE-A68B-0AE8F1CEC527}" sibTransId="{274256FE-9276-4756-B422-18E711672C6F}"/>
    <dgm:cxn modelId="{6408E285-650A-483B-B00F-2DDFE0F09272}" srcId="{34D7C15B-6E53-4E12-B81F-8BF2CF8F8DB9}" destId="{23712BCC-8919-4440-97D1-18A32907DB9E}" srcOrd="0" destOrd="0" parTransId="{A138649D-FA70-4D3A-A0F9-D300BB00B40F}" sibTransId="{1EC689FE-C8DF-45BC-A1B1-EBD8696F18D9}"/>
    <dgm:cxn modelId="{0322E5A2-FFDD-43B2-9598-49D41418E5A2}" type="presOf" srcId="{DBFBE70B-94EA-455E-BD0D-CAAC0B41B46A}" destId="{4AE259D4-AB71-490C-ADE0-1F37DB5322BE}" srcOrd="0" destOrd="0" presId="urn:microsoft.com/office/officeart/2005/8/layout/list1"/>
    <dgm:cxn modelId="{250429BF-EF87-4136-8E7E-AF60827A2A21}" type="presOf" srcId="{9D2E1D42-AFA6-4EA8-8346-461B785F9021}" destId="{B3521CFE-ED12-46D0-9996-D16E659D0C56}" srcOrd="0" destOrd="0" presId="urn:microsoft.com/office/officeart/2005/8/layout/list1"/>
    <dgm:cxn modelId="{3260F6BF-CCB9-4EF3-92FF-DF30A4561BBA}" type="presOf" srcId="{DBFBE70B-94EA-455E-BD0D-CAAC0B41B46A}" destId="{5A166DE0-BB39-4CB7-BCC1-79DB9CB341C6}" srcOrd="1" destOrd="0" presId="urn:microsoft.com/office/officeart/2005/8/layout/list1"/>
    <dgm:cxn modelId="{0AF96CD0-6060-413C-85D7-4AC5597B8A7A}" type="presOf" srcId="{CD7F130D-6D7F-4990-9F71-7BFF3AF69BB0}" destId="{09582A71-FF16-44D6-8266-E6CF4727F843}" srcOrd="0" destOrd="0" presId="urn:microsoft.com/office/officeart/2005/8/layout/list1"/>
    <dgm:cxn modelId="{E3446ED2-DA8E-495E-8A75-4C40160A7002}" srcId="{34D7C15B-6E53-4E12-B81F-8BF2CF8F8DB9}" destId="{9D2E1D42-AFA6-4EA8-8346-461B785F9021}" srcOrd="7" destOrd="0" parTransId="{43AB895D-4BD6-419A-94D0-6D0CD3814A3A}" sibTransId="{990C4BD5-81C7-4C45-9D38-13B9DF8D4962}"/>
    <dgm:cxn modelId="{DED2C8DB-A52C-4924-B43C-D3C9619C0A84}" type="presOf" srcId="{AFEE0E6C-6FC3-4666-BC29-E2AE6DB8126D}" destId="{006C99B6-BA82-4559-B46E-E452B4DA3858}" srcOrd="1" destOrd="0" presId="urn:microsoft.com/office/officeart/2005/8/layout/list1"/>
    <dgm:cxn modelId="{E5443EDE-CB07-425F-AE61-BE7D109D2685}" type="presOf" srcId="{CD7F130D-6D7F-4990-9F71-7BFF3AF69BB0}" destId="{2377D15E-B954-4680-AD22-CD68D205611C}" srcOrd="1" destOrd="0" presId="urn:microsoft.com/office/officeart/2005/8/layout/list1"/>
    <dgm:cxn modelId="{C98673DF-6CAC-4246-ABD3-07FC78C901EB}" type="presOf" srcId="{AFEE0E6C-6FC3-4666-BC29-E2AE6DB8126D}" destId="{CEEF0735-5C2C-4C43-8EE7-8FACA129FE4F}" srcOrd="0" destOrd="0" presId="urn:microsoft.com/office/officeart/2005/8/layout/list1"/>
    <dgm:cxn modelId="{B32742E2-61D6-498E-A567-285E5E8B58BE}" type="presOf" srcId="{2790D85D-F35A-4143-97AA-AB4748BA8C4C}" destId="{0286487F-66D9-43C2-BC41-CB055DE0BC4A}" srcOrd="1" destOrd="0" presId="urn:microsoft.com/office/officeart/2005/8/layout/list1"/>
    <dgm:cxn modelId="{869562F3-E6B2-42A6-9D7A-072583584C66}" type="presOf" srcId="{97EB4991-E4A6-4C9B-B8FD-CDD9F39A1694}" destId="{C39A19E2-4188-442A-AF62-729197D1675F}" srcOrd="0" destOrd="0" presId="urn:microsoft.com/office/officeart/2005/8/layout/list1"/>
    <dgm:cxn modelId="{E40DDA86-C7C9-4127-AA0C-3C649B1FB9C0}" type="presParOf" srcId="{45E6E8CC-777B-4AB5-9AB0-5DB2F05709D3}" destId="{E2FC5CA5-3BF6-4BE2-83E3-C11516B2E521}" srcOrd="0" destOrd="0" presId="urn:microsoft.com/office/officeart/2005/8/layout/list1"/>
    <dgm:cxn modelId="{590656EE-A69C-4E5D-A6FB-8AA96E44115F}" type="presParOf" srcId="{E2FC5CA5-3BF6-4BE2-83E3-C11516B2E521}" destId="{D9AE4ED0-8D80-4039-A3D8-B0ED0CAE39E0}" srcOrd="0" destOrd="0" presId="urn:microsoft.com/office/officeart/2005/8/layout/list1"/>
    <dgm:cxn modelId="{8DFB6310-E6C3-41AC-9AD1-A00586D67952}" type="presParOf" srcId="{E2FC5CA5-3BF6-4BE2-83E3-C11516B2E521}" destId="{1554F253-71F1-4C6D-AB30-163149EA1E94}" srcOrd="1" destOrd="0" presId="urn:microsoft.com/office/officeart/2005/8/layout/list1"/>
    <dgm:cxn modelId="{A50D5709-AE38-439E-8783-E4811A453632}" type="presParOf" srcId="{45E6E8CC-777B-4AB5-9AB0-5DB2F05709D3}" destId="{E9953274-C351-4B1F-881D-B726F0627C22}" srcOrd="1" destOrd="0" presId="urn:microsoft.com/office/officeart/2005/8/layout/list1"/>
    <dgm:cxn modelId="{8B08B01A-3050-4F1E-B98B-EC4CEC1BFA2A}" type="presParOf" srcId="{45E6E8CC-777B-4AB5-9AB0-5DB2F05709D3}" destId="{7479D999-521A-4DC0-A1FE-F48B6A7B3C2C}" srcOrd="2" destOrd="0" presId="urn:microsoft.com/office/officeart/2005/8/layout/list1"/>
    <dgm:cxn modelId="{6A1E480C-99ED-4C20-8E1A-8A5248593B73}" type="presParOf" srcId="{45E6E8CC-777B-4AB5-9AB0-5DB2F05709D3}" destId="{00DCEE0D-0622-4A93-9161-167BBEE31B7D}" srcOrd="3" destOrd="0" presId="urn:microsoft.com/office/officeart/2005/8/layout/list1"/>
    <dgm:cxn modelId="{3D14F561-0ED6-445E-8289-AE407F93D865}" type="presParOf" srcId="{45E6E8CC-777B-4AB5-9AB0-5DB2F05709D3}" destId="{95AD107D-69B6-4DB3-A55F-575474E88087}" srcOrd="4" destOrd="0" presId="urn:microsoft.com/office/officeart/2005/8/layout/list1"/>
    <dgm:cxn modelId="{0F43C6C3-89D3-4C68-A73C-F3D5AC511EB8}" type="presParOf" srcId="{95AD107D-69B6-4DB3-A55F-575474E88087}" destId="{09582A71-FF16-44D6-8266-E6CF4727F843}" srcOrd="0" destOrd="0" presId="urn:microsoft.com/office/officeart/2005/8/layout/list1"/>
    <dgm:cxn modelId="{246AE89D-4149-42C3-B27D-EC8E71B9090A}" type="presParOf" srcId="{95AD107D-69B6-4DB3-A55F-575474E88087}" destId="{2377D15E-B954-4680-AD22-CD68D205611C}" srcOrd="1" destOrd="0" presId="urn:microsoft.com/office/officeart/2005/8/layout/list1"/>
    <dgm:cxn modelId="{9720A643-917D-4CC8-9EA6-D995F4E06987}" type="presParOf" srcId="{45E6E8CC-777B-4AB5-9AB0-5DB2F05709D3}" destId="{90E9B360-D2A2-4214-BF26-A4039794DC0F}" srcOrd="5" destOrd="0" presId="urn:microsoft.com/office/officeart/2005/8/layout/list1"/>
    <dgm:cxn modelId="{3A979365-7D44-48A7-8FD8-EFE08E38A689}" type="presParOf" srcId="{45E6E8CC-777B-4AB5-9AB0-5DB2F05709D3}" destId="{D14F41E5-4248-40FD-97F8-6D8BBB3AE262}" srcOrd="6" destOrd="0" presId="urn:microsoft.com/office/officeart/2005/8/layout/list1"/>
    <dgm:cxn modelId="{0BC6B392-FDA0-4D5D-AB3A-2516DBADDFAF}" type="presParOf" srcId="{45E6E8CC-777B-4AB5-9AB0-5DB2F05709D3}" destId="{E65648A1-B069-4B39-9DC7-821E5ED65CFC}" srcOrd="7" destOrd="0" presId="urn:microsoft.com/office/officeart/2005/8/layout/list1"/>
    <dgm:cxn modelId="{5A118B45-FCE6-49B9-BD8E-80512F2BE5EF}" type="presParOf" srcId="{45E6E8CC-777B-4AB5-9AB0-5DB2F05709D3}" destId="{3D37FF58-C49C-4637-A249-5D1E17F2487E}" srcOrd="8" destOrd="0" presId="urn:microsoft.com/office/officeart/2005/8/layout/list1"/>
    <dgm:cxn modelId="{565C3464-B97E-456C-AD32-9A393CA87C13}" type="presParOf" srcId="{3D37FF58-C49C-4637-A249-5D1E17F2487E}" destId="{CEEF0735-5C2C-4C43-8EE7-8FACA129FE4F}" srcOrd="0" destOrd="0" presId="urn:microsoft.com/office/officeart/2005/8/layout/list1"/>
    <dgm:cxn modelId="{D5647108-FDF8-48D1-935F-1CE9211DC3BA}" type="presParOf" srcId="{3D37FF58-C49C-4637-A249-5D1E17F2487E}" destId="{006C99B6-BA82-4559-B46E-E452B4DA3858}" srcOrd="1" destOrd="0" presId="urn:microsoft.com/office/officeart/2005/8/layout/list1"/>
    <dgm:cxn modelId="{25C05E03-0203-48DA-B690-54DB75BDF1BF}" type="presParOf" srcId="{45E6E8CC-777B-4AB5-9AB0-5DB2F05709D3}" destId="{38919EF8-2025-4E6A-BCE9-59C483D78154}" srcOrd="9" destOrd="0" presId="urn:microsoft.com/office/officeart/2005/8/layout/list1"/>
    <dgm:cxn modelId="{7ACA0815-D533-41A6-A6A6-482E4C4D36E4}" type="presParOf" srcId="{45E6E8CC-777B-4AB5-9AB0-5DB2F05709D3}" destId="{FD35035B-A5B5-45A4-AA31-16085DC65845}" srcOrd="10" destOrd="0" presId="urn:microsoft.com/office/officeart/2005/8/layout/list1"/>
    <dgm:cxn modelId="{52E2E8A2-B399-4539-A5A5-DCA5C1F64502}" type="presParOf" srcId="{45E6E8CC-777B-4AB5-9AB0-5DB2F05709D3}" destId="{8FE978C1-0747-4151-8460-B287EFF2C1FA}" srcOrd="11" destOrd="0" presId="urn:microsoft.com/office/officeart/2005/8/layout/list1"/>
    <dgm:cxn modelId="{1E5E6DB1-81E9-4A26-BCF7-7A758894FDF7}" type="presParOf" srcId="{45E6E8CC-777B-4AB5-9AB0-5DB2F05709D3}" destId="{7612EBB9-8710-483F-BB5C-9F39EAD97BD2}" srcOrd="12" destOrd="0" presId="urn:microsoft.com/office/officeart/2005/8/layout/list1"/>
    <dgm:cxn modelId="{634E67AD-A0FF-431C-BEDC-639316E7D99C}" type="presParOf" srcId="{7612EBB9-8710-483F-BB5C-9F39EAD97BD2}" destId="{4AE259D4-AB71-490C-ADE0-1F37DB5322BE}" srcOrd="0" destOrd="0" presId="urn:microsoft.com/office/officeart/2005/8/layout/list1"/>
    <dgm:cxn modelId="{D9915389-5F03-4517-BE92-C7C11BD384FB}" type="presParOf" srcId="{7612EBB9-8710-483F-BB5C-9F39EAD97BD2}" destId="{5A166DE0-BB39-4CB7-BCC1-79DB9CB341C6}" srcOrd="1" destOrd="0" presId="urn:microsoft.com/office/officeart/2005/8/layout/list1"/>
    <dgm:cxn modelId="{E220B24F-50FA-4579-9D5D-F012671EA7A0}" type="presParOf" srcId="{45E6E8CC-777B-4AB5-9AB0-5DB2F05709D3}" destId="{5FF880A5-5AC5-4C70-83EE-ADE1697B45B8}" srcOrd="13" destOrd="0" presId="urn:microsoft.com/office/officeart/2005/8/layout/list1"/>
    <dgm:cxn modelId="{0998ED7A-8F69-40BA-8C54-6BBD531E617B}" type="presParOf" srcId="{45E6E8CC-777B-4AB5-9AB0-5DB2F05709D3}" destId="{FFC1BE30-E335-4ADD-8232-8D6E8A2DE635}" srcOrd="14" destOrd="0" presId="urn:microsoft.com/office/officeart/2005/8/layout/list1"/>
    <dgm:cxn modelId="{0420F2D4-CC7A-4C68-A1A5-E9AFC7E25FCF}" type="presParOf" srcId="{45E6E8CC-777B-4AB5-9AB0-5DB2F05709D3}" destId="{6F0357EA-EB3F-46BD-A286-A2EEC7094FFF}" srcOrd="15" destOrd="0" presId="urn:microsoft.com/office/officeart/2005/8/layout/list1"/>
    <dgm:cxn modelId="{3C946F4A-76E1-490C-875C-915F6798ED49}" type="presParOf" srcId="{45E6E8CC-777B-4AB5-9AB0-5DB2F05709D3}" destId="{9941F0CC-A121-4B8E-A119-537DB1FF5652}" srcOrd="16" destOrd="0" presId="urn:microsoft.com/office/officeart/2005/8/layout/list1"/>
    <dgm:cxn modelId="{A623A719-E889-42AD-B9AC-7CCF6017E7F3}" type="presParOf" srcId="{9941F0CC-A121-4B8E-A119-537DB1FF5652}" destId="{C39A19E2-4188-442A-AF62-729197D1675F}" srcOrd="0" destOrd="0" presId="urn:microsoft.com/office/officeart/2005/8/layout/list1"/>
    <dgm:cxn modelId="{62C58D76-9C1E-485D-8DA5-075442273375}" type="presParOf" srcId="{9941F0CC-A121-4B8E-A119-537DB1FF5652}" destId="{D9BC75CD-018D-4915-891A-E3C9F200B96F}" srcOrd="1" destOrd="0" presId="urn:microsoft.com/office/officeart/2005/8/layout/list1"/>
    <dgm:cxn modelId="{96C2BB73-4633-457B-BCEA-B2848C65C458}" type="presParOf" srcId="{45E6E8CC-777B-4AB5-9AB0-5DB2F05709D3}" destId="{C8459977-15AA-414A-B8B8-1D3CAFE3ECF0}" srcOrd="17" destOrd="0" presId="urn:microsoft.com/office/officeart/2005/8/layout/list1"/>
    <dgm:cxn modelId="{B0CE9936-B5EE-4749-B441-52CB7CFF5EEA}" type="presParOf" srcId="{45E6E8CC-777B-4AB5-9AB0-5DB2F05709D3}" destId="{202677A2-A90A-445B-A981-48BAC791B58D}" srcOrd="18" destOrd="0" presId="urn:microsoft.com/office/officeart/2005/8/layout/list1"/>
    <dgm:cxn modelId="{2F568533-4902-434A-A679-3ADEE92704B9}" type="presParOf" srcId="{45E6E8CC-777B-4AB5-9AB0-5DB2F05709D3}" destId="{7A3850DF-7C5D-4EE9-9CC0-711705D7B8CA}" srcOrd="19" destOrd="0" presId="urn:microsoft.com/office/officeart/2005/8/layout/list1"/>
    <dgm:cxn modelId="{B60CB457-23DD-4A58-94DC-FB6D02C4897B}" type="presParOf" srcId="{45E6E8CC-777B-4AB5-9AB0-5DB2F05709D3}" destId="{4F8CBFE3-8E69-4314-B4F5-4F2743343A6B}" srcOrd="20" destOrd="0" presId="urn:microsoft.com/office/officeart/2005/8/layout/list1"/>
    <dgm:cxn modelId="{F043D6D9-C86E-48DE-8767-D7E91524B89F}" type="presParOf" srcId="{4F8CBFE3-8E69-4314-B4F5-4F2743343A6B}" destId="{126AEC1E-843E-4526-8EEB-F74D9E5981CC}" srcOrd="0" destOrd="0" presId="urn:microsoft.com/office/officeart/2005/8/layout/list1"/>
    <dgm:cxn modelId="{76FD4E04-F6E2-4917-87E6-C7DB8B4B2D93}" type="presParOf" srcId="{4F8CBFE3-8E69-4314-B4F5-4F2743343A6B}" destId="{EEF7F120-F1F8-4A82-BAB6-A252C2EE7059}" srcOrd="1" destOrd="0" presId="urn:microsoft.com/office/officeart/2005/8/layout/list1"/>
    <dgm:cxn modelId="{4F32FF41-2DA3-4E1B-A946-9C7D83B77A32}" type="presParOf" srcId="{45E6E8CC-777B-4AB5-9AB0-5DB2F05709D3}" destId="{1E2867F3-01E5-41CB-AD32-B06911AA71E3}" srcOrd="21" destOrd="0" presId="urn:microsoft.com/office/officeart/2005/8/layout/list1"/>
    <dgm:cxn modelId="{8FA07886-DE44-4134-8BC1-0468130B8394}" type="presParOf" srcId="{45E6E8CC-777B-4AB5-9AB0-5DB2F05709D3}" destId="{0C9F967E-4645-475F-837C-0EEED625D4A6}" srcOrd="22" destOrd="0" presId="urn:microsoft.com/office/officeart/2005/8/layout/list1"/>
    <dgm:cxn modelId="{F1921586-44C5-4343-9AEF-04498A643DB7}" type="presParOf" srcId="{45E6E8CC-777B-4AB5-9AB0-5DB2F05709D3}" destId="{619919EC-2D9F-461F-9639-D65F5DFAAC8C}" srcOrd="23" destOrd="0" presId="urn:microsoft.com/office/officeart/2005/8/layout/list1"/>
    <dgm:cxn modelId="{16713BCE-FF8F-4D4C-B283-0FD50D4EF53F}" type="presParOf" srcId="{45E6E8CC-777B-4AB5-9AB0-5DB2F05709D3}" destId="{9E567BAF-A668-4939-BB0F-F3A22711D38B}" srcOrd="24" destOrd="0" presId="urn:microsoft.com/office/officeart/2005/8/layout/list1"/>
    <dgm:cxn modelId="{0F9EBF32-B9AD-438F-A7B1-E2E254E43C36}" type="presParOf" srcId="{9E567BAF-A668-4939-BB0F-F3A22711D38B}" destId="{C3CAA747-210E-429F-B3F9-91F7D0DD6331}" srcOrd="0" destOrd="0" presId="urn:microsoft.com/office/officeart/2005/8/layout/list1"/>
    <dgm:cxn modelId="{4887094B-C34A-4B6D-9094-4F6E21F92B5D}" type="presParOf" srcId="{9E567BAF-A668-4939-BB0F-F3A22711D38B}" destId="{0286487F-66D9-43C2-BC41-CB055DE0BC4A}" srcOrd="1" destOrd="0" presId="urn:microsoft.com/office/officeart/2005/8/layout/list1"/>
    <dgm:cxn modelId="{0EBB2CFF-360A-4F68-9423-9EF214F758B4}" type="presParOf" srcId="{45E6E8CC-777B-4AB5-9AB0-5DB2F05709D3}" destId="{44A11DAF-FAA7-4EB7-A1E7-40227B50FC6D}" srcOrd="25" destOrd="0" presId="urn:microsoft.com/office/officeart/2005/8/layout/list1"/>
    <dgm:cxn modelId="{FF3FC282-5631-4368-B80E-D1CC91C41CE2}" type="presParOf" srcId="{45E6E8CC-777B-4AB5-9AB0-5DB2F05709D3}" destId="{2259331C-00EE-41CC-8C8A-226133200AE7}" srcOrd="26" destOrd="0" presId="urn:microsoft.com/office/officeart/2005/8/layout/list1"/>
    <dgm:cxn modelId="{DE46EA5F-D38B-4F7E-9F5E-D55D840F2631}" type="presParOf" srcId="{45E6E8CC-777B-4AB5-9AB0-5DB2F05709D3}" destId="{4CB67E2D-1D80-4390-8588-864E7C93E05B}" srcOrd="27" destOrd="0" presId="urn:microsoft.com/office/officeart/2005/8/layout/list1"/>
    <dgm:cxn modelId="{2F86FDE8-6C09-414D-8CBD-5F76DB290EE7}" type="presParOf" srcId="{45E6E8CC-777B-4AB5-9AB0-5DB2F05709D3}" destId="{7C7CB10E-BA81-4823-BE67-254A5B1D8211}" srcOrd="28" destOrd="0" presId="urn:microsoft.com/office/officeart/2005/8/layout/list1"/>
    <dgm:cxn modelId="{4A1FF7A2-8814-402A-850A-0F099B7046D6}" type="presParOf" srcId="{7C7CB10E-BA81-4823-BE67-254A5B1D8211}" destId="{B3521CFE-ED12-46D0-9996-D16E659D0C56}" srcOrd="0" destOrd="0" presId="urn:microsoft.com/office/officeart/2005/8/layout/list1"/>
    <dgm:cxn modelId="{39CAE3BB-D6EA-451C-9C41-09CF1CD26022}" type="presParOf" srcId="{7C7CB10E-BA81-4823-BE67-254A5B1D8211}" destId="{059718EB-A45F-4448-8624-503EB3A19909}" srcOrd="1" destOrd="0" presId="urn:microsoft.com/office/officeart/2005/8/layout/list1"/>
    <dgm:cxn modelId="{3C5E7D75-16AD-4CE2-B89A-7D0206E1DDD6}" type="presParOf" srcId="{45E6E8CC-777B-4AB5-9AB0-5DB2F05709D3}" destId="{30998B33-5BB5-405C-ADA7-073C22890044}" srcOrd="29" destOrd="0" presId="urn:microsoft.com/office/officeart/2005/8/layout/list1"/>
    <dgm:cxn modelId="{43A4E358-0633-4FC4-B158-5C00D766D46F}" type="presParOf" srcId="{45E6E8CC-777B-4AB5-9AB0-5DB2F05709D3}" destId="{EAB59CAB-8EA5-40AA-B6CC-CC72214D7DBF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49AE5-5E7B-4C01-A5B1-0C864233725F}">
      <dsp:nvSpPr>
        <dsp:cNvPr id="0" name=""/>
        <dsp:cNvSpPr/>
      </dsp:nvSpPr>
      <dsp:spPr>
        <a:xfrm>
          <a:off x="0" y="0"/>
          <a:ext cx="8128000" cy="1215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Lernbereich 1: Person und Gruppe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eriod"/>
          </a:pPr>
          <a:r>
            <a:rPr lang="de-DE" sz="1600" kern="1200" dirty="0"/>
            <a:t>Die eigene Persönlichkeit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eriod"/>
          </a:pPr>
          <a:r>
            <a:rPr lang="de-DE" sz="1600" kern="1200" dirty="0"/>
            <a:t>Persönlichkeitsentwicklung/Leiten von Gruppen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eriod"/>
          </a:pPr>
          <a:r>
            <a:rPr lang="de-DE" sz="1600" kern="1200" dirty="0"/>
            <a:t>Zielgruppen</a:t>
          </a:r>
        </a:p>
      </dsp:txBody>
      <dsp:txXfrm>
        <a:off x="1805729" y="0"/>
        <a:ext cx="6322270" cy="1215528"/>
      </dsp:txXfrm>
    </dsp:sp>
    <dsp:sp modelId="{3FCB3AF6-A114-471D-9130-577D380C24D5}">
      <dsp:nvSpPr>
        <dsp:cNvPr id="0" name=""/>
        <dsp:cNvSpPr/>
      </dsp:nvSpPr>
      <dsp:spPr>
        <a:xfrm>
          <a:off x="239138" y="129442"/>
          <a:ext cx="1507581" cy="9566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009055-BAEC-4225-A835-5B8C332E9B9A}">
      <dsp:nvSpPr>
        <dsp:cNvPr id="0" name=""/>
        <dsp:cNvSpPr/>
      </dsp:nvSpPr>
      <dsp:spPr>
        <a:xfrm>
          <a:off x="0" y="1395658"/>
          <a:ext cx="8128000" cy="16364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Lernbereich 2: Bewegungs-, Spiel- und Sportpraxis erleben und reflektieren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a. Spiele- und Übungsformen für Kinder und Jugendliche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b. Gesundheitsorientierte Angebote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c. Bewegungs-, Spiel und Sporttrends</a:t>
          </a:r>
        </a:p>
      </dsp:txBody>
      <dsp:txXfrm>
        <a:off x="1805729" y="1395658"/>
        <a:ext cx="6322270" cy="1636418"/>
      </dsp:txXfrm>
    </dsp:sp>
    <dsp:sp modelId="{688C816B-5235-4542-94AE-02AE695C0CE7}">
      <dsp:nvSpPr>
        <dsp:cNvPr id="0" name=""/>
        <dsp:cNvSpPr/>
      </dsp:nvSpPr>
      <dsp:spPr>
        <a:xfrm>
          <a:off x="180129" y="1493351"/>
          <a:ext cx="1625600" cy="144103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1C388-94C1-4678-92EA-B9B803B90803}">
      <dsp:nvSpPr>
        <dsp:cNvPr id="0" name=""/>
        <dsp:cNvSpPr/>
      </dsp:nvSpPr>
      <dsp:spPr>
        <a:xfrm>
          <a:off x="0" y="3194679"/>
          <a:ext cx="8128000" cy="22968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Lernbereich 3: Bewegungsangebote/-anlässe planen, durchführen und auswerten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eriod"/>
          </a:pPr>
          <a:r>
            <a:rPr lang="de-DE" sz="1600" kern="1200" dirty="0"/>
            <a:t> Grundlagen der Planung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eriod"/>
          </a:pPr>
          <a:r>
            <a:rPr lang="de-DE" sz="1600" kern="1200" dirty="0"/>
            <a:t> Durchführung und Auswertung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eriod"/>
          </a:pPr>
          <a:r>
            <a:rPr lang="de-DE" sz="1600" kern="1200" dirty="0"/>
            <a:t> Anwendungsaufgabe in der Sport- und Vereinspraxis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eriod"/>
          </a:pPr>
          <a:r>
            <a:rPr lang="de-DE" sz="1600" kern="1200" dirty="0"/>
            <a:t> Begleitendes Angebot in der Bunten Pause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lphaLcPeriod"/>
          </a:pPr>
          <a:r>
            <a:rPr lang="de-DE" sz="1600" kern="1200" dirty="0"/>
            <a:t> Workshop/Ausbildung von </a:t>
          </a:r>
          <a:r>
            <a:rPr lang="de-DE" sz="1600" kern="1200" dirty="0" err="1"/>
            <a:t>Bewegungscoaches</a:t>
          </a:r>
          <a:r>
            <a:rPr lang="de-DE" sz="1600" kern="1200" dirty="0"/>
            <a:t> in 5, 6 und 7 (Verknüpfung mit unserer Kooperation Fit4Future/AOK)</a:t>
          </a:r>
        </a:p>
      </dsp:txBody>
      <dsp:txXfrm>
        <a:off x="1805729" y="3194679"/>
        <a:ext cx="6322270" cy="2296879"/>
      </dsp:txXfrm>
    </dsp:sp>
    <dsp:sp modelId="{40316CFC-5850-4A24-B77B-DEA9966C8EB5}">
      <dsp:nvSpPr>
        <dsp:cNvPr id="0" name=""/>
        <dsp:cNvSpPr/>
      </dsp:nvSpPr>
      <dsp:spPr>
        <a:xfrm>
          <a:off x="180129" y="3640129"/>
          <a:ext cx="1625600" cy="14410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49AE5-5E7B-4C01-A5B1-0C864233725F}">
      <dsp:nvSpPr>
        <dsp:cNvPr id="0" name=""/>
        <dsp:cNvSpPr/>
      </dsp:nvSpPr>
      <dsp:spPr>
        <a:xfrm>
          <a:off x="0" y="0"/>
          <a:ext cx="8128000" cy="18925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Lernbereich 4: Sportverein und Schule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a. Strukturen von Sportverein/Schule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de-DE" sz="1600" kern="1200" dirty="0"/>
            <a:t>b. Engagements in Sportverein und Schule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de-DE" sz="1600" kern="1200" dirty="0"/>
            <a:t>c. Konkretes Heranführen an Einsatzmöglichkeiten in unserer Schule</a:t>
          </a:r>
          <a:endParaRPr lang="de-DE" sz="1600" b="1" kern="1200" dirty="0"/>
        </a:p>
      </dsp:txBody>
      <dsp:txXfrm>
        <a:off x="1917973" y="0"/>
        <a:ext cx="6210026" cy="1892504"/>
      </dsp:txXfrm>
    </dsp:sp>
    <dsp:sp modelId="{3FCB3AF6-A114-471D-9130-577D380C24D5}">
      <dsp:nvSpPr>
        <dsp:cNvPr id="0" name=""/>
        <dsp:cNvSpPr/>
      </dsp:nvSpPr>
      <dsp:spPr>
        <a:xfrm>
          <a:off x="298160" y="221446"/>
          <a:ext cx="1614025" cy="14496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009055-BAEC-4225-A835-5B8C332E9B9A}">
      <dsp:nvSpPr>
        <dsp:cNvPr id="0" name=""/>
        <dsp:cNvSpPr/>
      </dsp:nvSpPr>
      <dsp:spPr>
        <a:xfrm>
          <a:off x="0" y="2184878"/>
          <a:ext cx="8128000" cy="19321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1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Lernbereich 5: Sportartspezifische Aus- und Fortbildungen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a. Praxisworkshops zu Spielsportarten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b. Praxisworkshops z .B. zu Parcours, Turnen, Tanzen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c. Praxisworkshops z. B. zu Trendsportarten wie z.B. Klettern, Beachvolleyball, Wasserski, Parcours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 dirty="0"/>
        </a:p>
      </dsp:txBody>
      <dsp:txXfrm>
        <a:off x="1917973" y="2184878"/>
        <a:ext cx="6210026" cy="1932179"/>
      </dsp:txXfrm>
    </dsp:sp>
    <dsp:sp modelId="{688C816B-5235-4542-94AE-02AE695C0CE7}">
      <dsp:nvSpPr>
        <dsp:cNvPr id="0" name=""/>
        <dsp:cNvSpPr/>
      </dsp:nvSpPr>
      <dsp:spPr>
        <a:xfrm>
          <a:off x="323869" y="2510225"/>
          <a:ext cx="1562608" cy="128148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79D999-521A-4DC0-A1FE-F48B6A7B3C2C}">
      <dsp:nvSpPr>
        <dsp:cNvPr id="0" name=""/>
        <dsp:cNvSpPr/>
      </dsp:nvSpPr>
      <dsp:spPr>
        <a:xfrm>
          <a:off x="0" y="397799"/>
          <a:ext cx="724211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54F253-71F1-4C6D-AB30-163149EA1E94}">
      <dsp:nvSpPr>
        <dsp:cNvPr id="0" name=""/>
        <dsp:cNvSpPr/>
      </dsp:nvSpPr>
      <dsp:spPr>
        <a:xfrm>
          <a:off x="362105" y="176399"/>
          <a:ext cx="4292478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1614" tIns="0" rIns="19161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83721" y="198015"/>
        <a:ext cx="4249246" cy="399568"/>
      </dsp:txXfrm>
    </dsp:sp>
    <dsp:sp modelId="{D14F41E5-4248-40FD-97F8-6D8BBB3AE262}">
      <dsp:nvSpPr>
        <dsp:cNvPr id="0" name=""/>
        <dsp:cNvSpPr/>
      </dsp:nvSpPr>
      <dsp:spPr>
        <a:xfrm>
          <a:off x="0" y="1078199"/>
          <a:ext cx="724211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7D15E-B954-4680-AD22-CD68D205611C}">
      <dsp:nvSpPr>
        <dsp:cNvPr id="0" name=""/>
        <dsp:cNvSpPr/>
      </dsp:nvSpPr>
      <dsp:spPr>
        <a:xfrm flipH="1">
          <a:off x="362105" y="856799"/>
          <a:ext cx="1730618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1614" tIns="0" rIns="19161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83721" y="878415"/>
        <a:ext cx="1687386" cy="399568"/>
      </dsp:txXfrm>
    </dsp:sp>
    <dsp:sp modelId="{FD35035B-A5B5-45A4-AA31-16085DC65845}">
      <dsp:nvSpPr>
        <dsp:cNvPr id="0" name=""/>
        <dsp:cNvSpPr/>
      </dsp:nvSpPr>
      <dsp:spPr>
        <a:xfrm>
          <a:off x="0" y="1758600"/>
          <a:ext cx="724211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6C99B6-BA82-4559-B46E-E452B4DA3858}">
      <dsp:nvSpPr>
        <dsp:cNvPr id="0" name=""/>
        <dsp:cNvSpPr/>
      </dsp:nvSpPr>
      <dsp:spPr>
        <a:xfrm>
          <a:off x="362105" y="1537199"/>
          <a:ext cx="5709549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1614" tIns="0" rIns="19161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83721" y="1558815"/>
        <a:ext cx="5666317" cy="399568"/>
      </dsp:txXfrm>
    </dsp:sp>
    <dsp:sp modelId="{FFC1BE30-E335-4ADD-8232-8D6E8A2DE635}">
      <dsp:nvSpPr>
        <dsp:cNvPr id="0" name=""/>
        <dsp:cNvSpPr/>
      </dsp:nvSpPr>
      <dsp:spPr>
        <a:xfrm>
          <a:off x="0" y="2439000"/>
          <a:ext cx="724211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166DE0-BB39-4CB7-BCC1-79DB9CB341C6}">
      <dsp:nvSpPr>
        <dsp:cNvPr id="0" name=""/>
        <dsp:cNvSpPr/>
      </dsp:nvSpPr>
      <dsp:spPr>
        <a:xfrm>
          <a:off x="362105" y="2217600"/>
          <a:ext cx="2128166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1614" tIns="0" rIns="19161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83721" y="2239216"/>
        <a:ext cx="2084934" cy="399568"/>
      </dsp:txXfrm>
    </dsp:sp>
    <dsp:sp modelId="{202677A2-A90A-445B-A981-48BAC791B58D}">
      <dsp:nvSpPr>
        <dsp:cNvPr id="0" name=""/>
        <dsp:cNvSpPr/>
      </dsp:nvSpPr>
      <dsp:spPr>
        <a:xfrm>
          <a:off x="0" y="3119400"/>
          <a:ext cx="724211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BC75CD-018D-4915-891A-E3C9F200B96F}">
      <dsp:nvSpPr>
        <dsp:cNvPr id="0" name=""/>
        <dsp:cNvSpPr/>
      </dsp:nvSpPr>
      <dsp:spPr>
        <a:xfrm>
          <a:off x="362105" y="2898000"/>
          <a:ext cx="3063181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1614" tIns="0" rIns="19161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83721" y="2919616"/>
        <a:ext cx="3019949" cy="399568"/>
      </dsp:txXfrm>
    </dsp:sp>
    <dsp:sp modelId="{0C9F967E-4645-475F-837C-0EEED625D4A6}">
      <dsp:nvSpPr>
        <dsp:cNvPr id="0" name=""/>
        <dsp:cNvSpPr/>
      </dsp:nvSpPr>
      <dsp:spPr>
        <a:xfrm>
          <a:off x="0" y="3799800"/>
          <a:ext cx="724211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F7F120-F1F8-4A82-BAB6-A252C2EE7059}">
      <dsp:nvSpPr>
        <dsp:cNvPr id="0" name=""/>
        <dsp:cNvSpPr/>
      </dsp:nvSpPr>
      <dsp:spPr>
        <a:xfrm>
          <a:off x="362105" y="3578400"/>
          <a:ext cx="2268692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1614" tIns="0" rIns="19161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83721" y="3600016"/>
        <a:ext cx="2225460" cy="399568"/>
      </dsp:txXfrm>
    </dsp:sp>
    <dsp:sp modelId="{2259331C-00EE-41CC-8C8A-226133200AE7}">
      <dsp:nvSpPr>
        <dsp:cNvPr id="0" name=""/>
        <dsp:cNvSpPr/>
      </dsp:nvSpPr>
      <dsp:spPr>
        <a:xfrm>
          <a:off x="0" y="4480199"/>
          <a:ext cx="724211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6487F-66D9-43C2-BC41-CB055DE0BC4A}">
      <dsp:nvSpPr>
        <dsp:cNvPr id="0" name=""/>
        <dsp:cNvSpPr/>
      </dsp:nvSpPr>
      <dsp:spPr>
        <a:xfrm>
          <a:off x="362105" y="4258800"/>
          <a:ext cx="5069477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1614" tIns="0" rIns="19161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83721" y="4280416"/>
        <a:ext cx="5026245" cy="399568"/>
      </dsp:txXfrm>
    </dsp:sp>
    <dsp:sp modelId="{EAB59CAB-8EA5-40AA-B6CC-CC72214D7DBF}">
      <dsp:nvSpPr>
        <dsp:cNvPr id="0" name=""/>
        <dsp:cNvSpPr/>
      </dsp:nvSpPr>
      <dsp:spPr>
        <a:xfrm>
          <a:off x="0" y="5160600"/>
          <a:ext cx="724211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718EB-A45F-4448-8624-503EB3A19909}">
      <dsp:nvSpPr>
        <dsp:cNvPr id="0" name=""/>
        <dsp:cNvSpPr/>
      </dsp:nvSpPr>
      <dsp:spPr>
        <a:xfrm>
          <a:off x="362105" y="4939199"/>
          <a:ext cx="5615663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1614" tIns="0" rIns="19161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83721" y="4960815"/>
        <a:ext cx="5572431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60672BD-261C-4EDC-9C5E-C246835120E7}" type="datetime1">
              <a:rPr lang="de-DE" smtClean="0"/>
              <a:t>10.05.24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98501B-77B5-4365-9881-C6E19A3C1E4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5664F4-ABD2-4F09-9758-D36145E15169}" type="datetime1">
              <a:rPr lang="de-DE" smtClean="0"/>
              <a:t>10.05.24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8BD8E7-1312-41F3-99C4-6DA5AF89196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5048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9280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5066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C8BD8E7-1312-41F3-99C4-6DA5AF891969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1880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2616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6177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6628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0230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200" y="1548245"/>
            <a:ext cx="10515600" cy="2240280"/>
          </a:xfrm>
        </p:spPr>
        <p:txBody>
          <a:bodyPr rtlCol="0"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38200" y="3854659"/>
            <a:ext cx="10515600" cy="11430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6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Klicken Sie, um ein Bild hinzuzufügen.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8532813" y="4591761"/>
            <a:ext cx="3125787" cy="1580440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dirty="0"/>
              <a:t>Textmasterformate bearbeiten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de-DE"/>
              <a:t>Textmasterformate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86D372-411D-4B4E-9C3F-27EFF2F8BE1E}" type="datetime1">
              <a:rPr lang="de-DE" smtClean="0"/>
              <a:t>10.05.24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457200"/>
            <a:ext cx="1943100" cy="5719762"/>
          </a:xfrm>
        </p:spPr>
        <p:txBody>
          <a:bodyPr vert="eaVert"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457200"/>
            <a:ext cx="7048500" cy="5719762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de-DE"/>
              <a:t>Textmasterformate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26EB1D-CBBF-438D-A188-239583155CD5}" type="datetime1">
              <a:rPr lang="de-DE" smtClean="0"/>
              <a:t>10.05.24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er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3400" y="5084483"/>
            <a:ext cx="11125200" cy="9144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0" hasCustomPrompt="1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Klicken Sie, um ein Bild hinzuzufügen.</a:t>
            </a:r>
            <a:endParaRPr lang="de-DE" dirty="0"/>
          </a:p>
        </p:txBody>
      </p:sp>
      <p:sp>
        <p:nvSpPr>
          <p:cNvPr id="1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1" hasCustomPrompt="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Klicken Sie, um ein Bild hinzuzufügen.</a:t>
            </a:r>
            <a:endParaRPr lang="de-DE" dirty="0"/>
          </a:p>
        </p:txBody>
      </p:sp>
      <p:sp>
        <p:nvSpPr>
          <p:cNvPr id="14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2" hasCustomPrompt="1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Klicken Sie, um ein Bild hinzuzufügen.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33400" y="6043123"/>
            <a:ext cx="11125200" cy="5715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de-DE"/>
              <a:t>Textmasterformate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58FB9A-9055-4D91-A8D6-422B1A47ADD6}" type="datetime1">
              <a:rPr lang="de-DE" smtClean="0"/>
              <a:t>10.05.24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überschrift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2483427"/>
            <a:ext cx="10515600" cy="27432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5025" y="5257800"/>
            <a:ext cx="1051560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/>
              <a:t>Textmasterformate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5240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/>
              <a:t>Textmasterformate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722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/>
              <a:t>Textmasterformate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AD2B2A-001E-4204-A9F7-ADB62FDFB3C2}" type="datetime1">
              <a:rPr lang="de-DE" smtClean="0"/>
              <a:t>10.05.24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527048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Textmasterformate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527048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/>
              <a:t>Textmasterformate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Textmasterformate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172200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/>
              <a:t>Textmasterformate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598511-F564-4313-9C85-1BB6BF3D8A32}" type="datetime1">
              <a:rPr lang="de-DE" smtClean="0"/>
              <a:t>10.05.24</a:t>
            </a:fld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8B8011-CBA9-4FB0-934D-C2F23F0053DB}" type="datetime1">
              <a:rPr lang="de-DE" smtClean="0"/>
              <a:t>10.05.24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151812" y="1672934"/>
            <a:ext cx="3506788" cy="2880360"/>
          </a:xfrm>
        </p:spPr>
        <p:txBody>
          <a:bodyPr rtlCol="0" anchor="b">
            <a:normAutofit/>
          </a:bodyPr>
          <a:lstStyle>
            <a:lvl1pPr>
              <a:defRPr sz="2900"/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30352" y="457200"/>
            <a:ext cx="7242111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/>
              <a:t>Textmasterformate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8151812" y="4590288"/>
            <a:ext cx="3514564" cy="1581912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/>
              <a:t>Textmasterformate bearbeiten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C0A95F-FFB2-4410-A448-2C54BE7723F4}" type="datetime1">
              <a:rPr lang="de-DE" smtClean="0"/>
              <a:t>10.05.24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/>
              <a:t>Textmasterformate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8C96ADC6-BDC4-42FB-97FB-DA73ECD9CEE8}" type="datetime1">
              <a:rPr lang="de-DE" smtClean="0"/>
              <a:t>10.05.24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2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21D74E7B-89EB-044A-4993-358EC704CD3B}"/>
              </a:ext>
            </a:extLst>
          </p:cNvPr>
          <p:cNvSpPr/>
          <p:nvPr/>
        </p:nvSpPr>
        <p:spPr>
          <a:xfrm>
            <a:off x="-1" y="4653280"/>
            <a:ext cx="12191999" cy="2240507"/>
          </a:xfrm>
          <a:prstGeom prst="rect">
            <a:avLst/>
          </a:prstGeom>
          <a:solidFill>
            <a:srgbClr val="657F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3400" y="5071445"/>
            <a:ext cx="11316093" cy="914400"/>
          </a:xfrm>
        </p:spPr>
        <p:txBody>
          <a:bodyPr rtlCol="0">
            <a:noAutofit/>
          </a:bodyPr>
          <a:lstStyle/>
          <a:p>
            <a:pPr rtl="0"/>
            <a:r>
              <a:rPr lang="de-DE" sz="4000" dirty="0"/>
              <a:t>Sport und Gesundheit</a:t>
            </a:r>
            <a:br>
              <a:rPr lang="de-DE" sz="4000" dirty="0"/>
            </a:br>
            <a:r>
              <a:rPr lang="de-DE" sz="4000" dirty="0"/>
              <a:t>im Differenzierungsbereich der Sekundarstufe I</a:t>
            </a:r>
          </a:p>
        </p:txBody>
      </p:sp>
      <p:pic>
        <p:nvPicPr>
          <p:cNvPr id="7" name="Bildplatzhalter 6" descr="Zwei Männer beim Krafttraining"/>
          <p:cNvPicPr>
            <a:picLocks noGrp="1" noChangeAspect="1"/>
          </p:cNvPicPr>
          <p:nvPr>
            <p:ph type="pic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8" b="2038"/>
          <a:stretch/>
        </p:blipFill>
        <p:spPr>
          <a:xfrm>
            <a:off x="3" y="1"/>
            <a:ext cx="3956496" cy="4571773"/>
          </a:xfrm>
        </p:spPr>
      </p:pic>
      <p:pic>
        <p:nvPicPr>
          <p:cNvPr id="8" name="Bildplatzhalter 7" descr="Nahaufnahme eines Granny Smith-Apfels und eines Maßbands"/>
          <p:cNvPicPr>
            <a:picLocks noGrp="1" noChangeAspect="1"/>
          </p:cNvPicPr>
          <p:nvPr>
            <p:ph type="pic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9"/>
          <a:stretch/>
        </p:blipFill>
        <p:spPr>
          <a:xfrm>
            <a:off x="4077443" y="1"/>
            <a:ext cx="4037116" cy="4571774"/>
          </a:xfr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52832" y="6286500"/>
            <a:ext cx="11125200" cy="571500"/>
          </a:xfrm>
        </p:spPr>
        <p:txBody>
          <a:bodyPr rtlCol="0"/>
          <a:lstStyle/>
          <a:p>
            <a:pPr rtl="0"/>
            <a:r>
              <a:rPr lang="de-DE" dirty="0"/>
              <a:t>In Kooperation mit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5C55D95-B472-990F-C9EB-10A1BF15E2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58" t="41919" b="7105"/>
          <a:stretch/>
        </p:blipFill>
        <p:spPr>
          <a:xfrm>
            <a:off x="8235503" y="0"/>
            <a:ext cx="3956496" cy="457177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2846497-BFB7-0152-291D-C20641D47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7338" y="6123382"/>
            <a:ext cx="1502986" cy="597081"/>
          </a:xfrm>
          <a:prstGeom prst="rect">
            <a:avLst/>
          </a:prstGeom>
        </p:spPr>
      </p:pic>
      <p:pic>
        <p:nvPicPr>
          <p:cNvPr id="11" name="Picture 11" descr="I:\05Team\Vorlagen\Logos\Ministerien\NRW_LR_CMYK.jpg">
            <a:extLst>
              <a:ext uri="{FF2B5EF4-FFF2-40B4-BE49-F238E27FC236}">
                <a16:creationId xmlns:a16="http://schemas.microsoft.com/office/drawing/2014/main" id="{24A38274-73F0-33C5-DE93-CA3D1FDAC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217" y="6123382"/>
            <a:ext cx="2098276" cy="59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de-DE" dirty="0"/>
              <a:t>Teil 2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DCE2A04-AC78-59E3-7E41-8B32DAE9BAD1}"/>
              </a:ext>
            </a:extLst>
          </p:cNvPr>
          <p:cNvGrpSpPr/>
          <p:nvPr/>
        </p:nvGrpSpPr>
        <p:grpSpPr>
          <a:xfrm rot="16200000">
            <a:off x="10063009" y="4746275"/>
            <a:ext cx="3696962" cy="3689314"/>
            <a:chOff x="4252759" y="1641125"/>
            <a:chExt cx="3696962" cy="3689314"/>
          </a:xfrm>
        </p:grpSpPr>
        <p:sp>
          <p:nvSpPr>
            <p:cNvPr id="3" name="Halbbogen 2">
              <a:extLst>
                <a:ext uri="{FF2B5EF4-FFF2-40B4-BE49-F238E27FC236}">
                  <a16:creationId xmlns:a16="http://schemas.microsoft.com/office/drawing/2014/main" id="{2E3FCB2A-012C-D10C-7B5A-9D71B4BC211C}"/>
                </a:ext>
              </a:extLst>
            </p:cNvPr>
            <p:cNvSpPr/>
            <p:nvPr/>
          </p:nvSpPr>
          <p:spPr>
            <a:xfrm rot="10800000" flipV="1">
              <a:off x="4343398" y="1649617"/>
              <a:ext cx="3606323" cy="3595114"/>
            </a:xfrm>
            <a:prstGeom prst="blockArc">
              <a:avLst>
                <a:gd name="adj1" fmla="val 10804722"/>
                <a:gd name="adj2" fmla="val 16171451"/>
                <a:gd name="adj3" fmla="val 2541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6" name="Halbbogen 5">
              <a:extLst>
                <a:ext uri="{FF2B5EF4-FFF2-40B4-BE49-F238E27FC236}">
                  <a16:creationId xmlns:a16="http://schemas.microsoft.com/office/drawing/2014/main" id="{938F74D4-4A59-987E-E8D0-443F80E75094}"/>
                </a:ext>
              </a:extLst>
            </p:cNvPr>
            <p:cNvSpPr/>
            <p:nvPr/>
          </p:nvSpPr>
          <p:spPr>
            <a:xfrm rot="10431081" flipH="1" flipV="1">
              <a:off x="4252760" y="1641126"/>
              <a:ext cx="3686477" cy="3558766"/>
            </a:xfrm>
            <a:prstGeom prst="blockArc">
              <a:avLst>
                <a:gd name="adj1" fmla="val 11189753"/>
                <a:gd name="adj2" fmla="val 16575595"/>
                <a:gd name="adj3" fmla="val 260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" name="Halbbogen 6">
              <a:extLst>
                <a:ext uri="{FF2B5EF4-FFF2-40B4-BE49-F238E27FC236}">
                  <a16:creationId xmlns:a16="http://schemas.microsoft.com/office/drawing/2014/main" id="{1F596FED-2580-4B4F-0EE9-291E009006EC}"/>
                </a:ext>
              </a:extLst>
            </p:cNvPr>
            <p:cNvSpPr/>
            <p:nvPr/>
          </p:nvSpPr>
          <p:spPr>
            <a:xfrm rot="5400000" flipH="1" flipV="1">
              <a:off x="4188903" y="1704981"/>
              <a:ext cx="3686477" cy="3558766"/>
            </a:xfrm>
            <a:prstGeom prst="blockArc">
              <a:avLst>
                <a:gd name="adj1" fmla="val 10807180"/>
                <a:gd name="adj2" fmla="val 16202124"/>
                <a:gd name="adj3" fmla="val 2601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" name="Halbbogen 7">
              <a:extLst>
                <a:ext uri="{FF2B5EF4-FFF2-40B4-BE49-F238E27FC236}">
                  <a16:creationId xmlns:a16="http://schemas.microsoft.com/office/drawing/2014/main" id="{7D72861B-095F-16A1-6E26-E61A280CA4DE}"/>
                </a:ext>
              </a:extLst>
            </p:cNvPr>
            <p:cNvSpPr/>
            <p:nvPr/>
          </p:nvSpPr>
          <p:spPr>
            <a:xfrm rot="10800000">
              <a:off x="4263244" y="1643961"/>
              <a:ext cx="3686477" cy="3686478"/>
            </a:xfrm>
            <a:prstGeom prst="blockArc">
              <a:avLst>
                <a:gd name="adj1" fmla="val 10802738"/>
                <a:gd name="adj2" fmla="val 16202022"/>
                <a:gd name="adj3" fmla="val 2479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65A51A2F-544A-F6CC-F57A-1F13C4D6FDB8}"/>
                </a:ext>
              </a:extLst>
            </p:cNvPr>
            <p:cNvSpPr/>
            <p:nvPr/>
          </p:nvSpPr>
          <p:spPr>
            <a:xfrm rot="13621849">
              <a:off x="4617817" y="3025937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Ausblick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138FA7CB-38ED-2D25-4DAD-882583635EB5}"/>
                </a:ext>
              </a:extLst>
            </p:cNvPr>
            <p:cNvSpPr/>
            <p:nvPr/>
          </p:nvSpPr>
          <p:spPr>
            <a:xfrm rot="19093814">
              <a:off x="4559925" y="2303313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Ausbildung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3D7FFDB5-98F9-C5DB-6741-832EFCAE2784}"/>
                </a:ext>
              </a:extLst>
            </p:cNvPr>
            <p:cNvSpPr/>
            <p:nvPr/>
          </p:nvSpPr>
          <p:spPr>
            <a:xfrm rot="2677902">
              <a:off x="5345727" y="2303312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Gesundheit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D4C68499-E6FD-5D58-2C71-2D699911BA3A}"/>
                </a:ext>
              </a:extLst>
            </p:cNvPr>
            <p:cNvSpPr/>
            <p:nvPr/>
          </p:nvSpPr>
          <p:spPr>
            <a:xfrm rot="8132754">
              <a:off x="5153307" y="2896880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de-DE" sz="2800" b="1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Leistungs-</a:t>
              </a:r>
            </a:p>
            <a:p>
              <a:pPr algn="ctr">
                <a:lnSpc>
                  <a:spcPts val="2700"/>
                </a:lnSpc>
              </a:pPr>
              <a:r>
                <a:rPr lang="de-DE" sz="2800" b="1" cap="none" spc="0" dirty="0" err="1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messung</a:t>
              </a:r>
              <a:endParaRPr lang="de-DE" sz="4000" b="1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D08F0664-B968-17BB-0214-C9FFA5EF4B8B}"/>
                </a:ext>
              </a:extLst>
            </p:cNvPr>
            <p:cNvSpPr/>
            <p:nvPr/>
          </p:nvSpPr>
          <p:spPr>
            <a:xfrm rot="18893665">
              <a:off x="4606151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1</a:t>
              </a: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B7B745B9-1D1C-B7F5-6128-20FD17BE15E2}"/>
                </a:ext>
              </a:extLst>
            </p:cNvPr>
            <p:cNvSpPr/>
            <p:nvPr/>
          </p:nvSpPr>
          <p:spPr>
            <a:xfrm rot="2738270">
              <a:off x="7266002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2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D0E442ED-2F8F-C8CF-B031-4F0530CF7DF7}"/>
                </a:ext>
              </a:extLst>
            </p:cNvPr>
            <p:cNvSpPr/>
            <p:nvPr/>
          </p:nvSpPr>
          <p:spPr>
            <a:xfrm rot="7905681">
              <a:off x="7288736" y="4611904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3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54A80F1E-A20A-E583-B07B-6021399A6C24}"/>
                </a:ext>
              </a:extLst>
            </p:cNvPr>
            <p:cNvSpPr/>
            <p:nvPr/>
          </p:nvSpPr>
          <p:spPr>
            <a:xfrm rot="13685971">
              <a:off x="4450794" y="4449390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4</a:t>
              </a:r>
            </a:p>
          </p:txBody>
        </p:sp>
      </p:grpSp>
      <p:sp>
        <p:nvSpPr>
          <p:cNvPr id="19" name="Untertitel 4">
            <a:extLst>
              <a:ext uri="{FF2B5EF4-FFF2-40B4-BE49-F238E27FC236}">
                <a16:creationId xmlns:a16="http://schemas.microsoft.com/office/drawing/2014/main" id="{6ADC35CC-584D-3C68-AB7D-47D4710EEF31}"/>
              </a:ext>
            </a:extLst>
          </p:cNvPr>
          <p:cNvSpPr txBox="1">
            <a:spLocks/>
          </p:cNvSpPr>
          <p:nvPr/>
        </p:nvSpPr>
        <p:spPr>
          <a:xfrm>
            <a:off x="4736899" y="3737647"/>
            <a:ext cx="2860441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de-DE" sz="4000" dirty="0">
                <a:solidFill>
                  <a:schemeClr val="bg1"/>
                </a:solidFill>
                <a:latin typeface="+mj-lt"/>
              </a:rPr>
              <a:t>Gesundheit</a:t>
            </a:r>
            <a:endParaRPr lang="de-DE" sz="5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9858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563D57-18CA-3798-7502-B43C2DD5A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9635" y="538330"/>
            <a:ext cx="3317878" cy="393700"/>
          </a:xfr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r>
              <a:rPr lang="de-DE" sz="2800" dirty="0"/>
              <a:t>Themenabfolge</a:t>
            </a:r>
            <a:endParaRPr lang="de-DE" sz="4000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D8664BE-4A89-A46D-4605-2FD54258BA9E}"/>
              </a:ext>
            </a:extLst>
          </p:cNvPr>
          <p:cNvGrpSpPr/>
          <p:nvPr/>
        </p:nvGrpSpPr>
        <p:grpSpPr>
          <a:xfrm rot="16200000">
            <a:off x="10063009" y="4746275"/>
            <a:ext cx="3696962" cy="3689314"/>
            <a:chOff x="4252759" y="1641125"/>
            <a:chExt cx="3696962" cy="3689314"/>
          </a:xfrm>
        </p:grpSpPr>
        <p:sp>
          <p:nvSpPr>
            <p:cNvPr id="5" name="Halbbogen 4">
              <a:extLst>
                <a:ext uri="{FF2B5EF4-FFF2-40B4-BE49-F238E27FC236}">
                  <a16:creationId xmlns:a16="http://schemas.microsoft.com/office/drawing/2014/main" id="{B5170227-DCB1-6C9C-9480-873B51DA5C8C}"/>
                </a:ext>
              </a:extLst>
            </p:cNvPr>
            <p:cNvSpPr/>
            <p:nvPr/>
          </p:nvSpPr>
          <p:spPr>
            <a:xfrm rot="10800000" flipV="1">
              <a:off x="4343398" y="1649617"/>
              <a:ext cx="3606323" cy="3595114"/>
            </a:xfrm>
            <a:prstGeom prst="blockArc">
              <a:avLst>
                <a:gd name="adj1" fmla="val 10804722"/>
                <a:gd name="adj2" fmla="val 16171451"/>
                <a:gd name="adj3" fmla="val 2541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6" name="Halbbogen 5">
              <a:extLst>
                <a:ext uri="{FF2B5EF4-FFF2-40B4-BE49-F238E27FC236}">
                  <a16:creationId xmlns:a16="http://schemas.microsoft.com/office/drawing/2014/main" id="{40E7B061-DFFB-4717-0293-C20827271412}"/>
                </a:ext>
              </a:extLst>
            </p:cNvPr>
            <p:cNvSpPr/>
            <p:nvPr/>
          </p:nvSpPr>
          <p:spPr>
            <a:xfrm rot="10431081" flipH="1" flipV="1">
              <a:off x="4252760" y="1641126"/>
              <a:ext cx="3686477" cy="3558766"/>
            </a:xfrm>
            <a:prstGeom prst="blockArc">
              <a:avLst>
                <a:gd name="adj1" fmla="val 11189753"/>
                <a:gd name="adj2" fmla="val 16575595"/>
                <a:gd name="adj3" fmla="val 260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" name="Halbbogen 6">
              <a:extLst>
                <a:ext uri="{FF2B5EF4-FFF2-40B4-BE49-F238E27FC236}">
                  <a16:creationId xmlns:a16="http://schemas.microsoft.com/office/drawing/2014/main" id="{0E8FE690-952D-45FC-9BC4-E8AFEA784AEA}"/>
                </a:ext>
              </a:extLst>
            </p:cNvPr>
            <p:cNvSpPr/>
            <p:nvPr/>
          </p:nvSpPr>
          <p:spPr>
            <a:xfrm rot="5400000" flipH="1" flipV="1">
              <a:off x="4188903" y="1704981"/>
              <a:ext cx="3686477" cy="3558766"/>
            </a:xfrm>
            <a:prstGeom prst="blockArc">
              <a:avLst>
                <a:gd name="adj1" fmla="val 10807180"/>
                <a:gd name="adj2" fmla="val 16202124"/>
                <a:gd name="adj3" fmla="val 2601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9" name="Halbbogen 8">
              <a:extLst>
                <a:ext uri="{FF2B5EF4-FFF2-40B4-BE49-F238E27FC236}">
                  <a16:creationId xmlns:a16="http://schemas.microsoft.com/office/drawing/2014/main" id="{D664FC54-A036-97DF-D725-8B1233942359}"/>
                </a:ext>
              </a:extLst>
            </p:cNvPr>
            <p:cNvSpPr/>
            <p:nvPr/>
          </p:nvSpPr>
          <p:spPr>
            <a:xfrm rot="10800000">
              <a:off x="4263244" y="1643961"/>
              <a:ext cx="3686477" cy="3686478"/>
            </a:xfrm>
            <a:prstGeom prst="blockArc">
              <a:avLst>
                <a:gd name="adj1" fmla="val 10802738"/>
                <a:gd name="adj2" fmla="val 16202022"/>
                <a:gd name="adj3" fmla="val 2479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471B0E39-A77A-970A-B9C7-8F8356695AC1}"/>
                </a:ext>
              </a:extLst>
            </p:cNvPr>
            <p:cNvSpPr/>
            <p:nvPr/>
          </p:nvSpPr>
          <p:spPr>
            <a:xfrm rot="13621849">
              <a:off x="4617817" y="3025937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Ausblick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8C9C5A31-2E4B-BB0E-E7F9-B5FE5C11217D}"/>
                </a:ext>
              </a:extLst>
            </p:cNvPr>
            <p:cNvSpPr/>
            <p:nvPr/>
          </p:nvSpPr>
          <p:spPr>
            <a:xfrm rot="19093814">
              <a:off x="4559925" y="2303313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Ausbildung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C6B42B9E-0377-8C8D-7531-9253987FB587}"/>
                </a:ext>
              </a:extLst>
            </p:cNvPr>
            <p:cNvSpPr/>
            <p:nvPr/>
          </p:nvSpPr>
          <p:spPr>
            <a:xfrm rot="2677902">
              <a:off x="5345727" y="2303312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Gesundheit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6CA60749-BCBD-3B4A-9B33-2FDE42EC0CED}"/>
                </a:ext>
              </a:extLst>
            </p:cNvPr>
            <p:cNvSpPr/>
            <p:nvPr/>
          </p:nvSpPr>
          <p:spPr>
            <a:xfrm rot="8132754">
              <a:off x="5153307" y="2896880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de-DE" sz="2800" b="1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Leistungs-</a:t>
              </a:r>
            </a:p>
            <a:p>
              <a:pPr algn="ctr">
                <a:lnSpc>
                  <a:spcPts val="2700"/>
                </a:lnSpc>
              </a:pPr>
              <a:r>
                <a:rPr lang="de-DE" sz="2800" b="1" cap="none" spc="0" dirty="0" err="1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messung</a:t>
              </a:r>
              <a:endParaRPr lang="de-DE" sz="4000" b="1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03EB8F5F-7A1F-2339-A9DE-E655B3192CB3}"/>
                </a:ext>
              </a:extLst>
            </p:cNvPr>
            <p:cNvSpPr/>
            <p:nvPr/>
          </p:nvSpPr>
          <p:spPr>
            <a:xfrm rot="18893665">
              <a:off x="4606151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1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98494019-15F1-E07B-8D36-2F19804D1BB0}"/>
                </a:ext>
              </a:extLst>
            </p:cNvPr>
            <p:cNvSpPr/>
            <p:nvPr/>
          </p:nvSpPr>
          <p:spPr>
            <a:xfrm rot="2738270">
              <a:off x="7266002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2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E3A47A74-EDB7-B08D-FEDB-745B541F6F42}"/>
                </a:ext>
              </a:extLst>
            </p:cNvPr>
            <p:cNvSpPr/>
            <p:nvPr/>
          </p:nvSpPr>
          <p:spPr>
            <a:xfrm rot="7905681">
              <a:off x="7288736" y="4611904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3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34E9BC2-C86F-C14D-46B4-D8309D90C2C3}"/>
                </a:ext>
              </a:extLst>
            </p:cNvPr>
            <p:cNvSpPr/>
            <p:nvPr/>
          </p:nvSpPr>
          <p:spPr>
            <a:xfrm rot="13685971">
              <a:off x="4450794" y="4449390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4</a:t>
              </a:r>
            </a:p>
          </p:txBody>
        </p:sp>
      </p:grpSp>
      <p:pic>
        <p:nvPicPr>
          <p:cNvPr id="23" name="Grafik 22" descr="Pfeil: Nach rechts drehen Silhouette">
            <a:extLst>
              <a:ext uri="{FF2B5EF4-FFF2-40B4-BE49-F238E27FC236}">
                <a16:creationId xmlns:a16="http://schemas.microsoft.com/office/drawing/2014/main" id="{335A8E05-CC47-945B-FFE0-DF338F7D1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00969" y="291303"/>
            <a:ext cx="802688" cy="814631"/>
          </a:xfrm>
          <a:prstGeom prst="rect">
            <a:avLst/>
          </a:prstGeom>
        </p:spPr>
      </p:pic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6F3C29D2-FCAF-A0C1-24A7-6EC082EA75EB}"/>
              </a:ext>
            </a:extLst>
          </p:cNvPr>
          <p:cNvGrpSpPr/>
          <p:nvPr/>
        </p:nvGrpSpPr>
        <p:grpSpPr>
          <a:xfrm>
            <a:off x="1890545" y="944065"/>
            <a:ext cx="7242111" cy="5715000"/>
            <a:chOff x="1890545" y="843821"/>
            <a:chExt cx="7242111" cy="5715000"/>
          </a:xfrm>
        </p:grpSpPr>
        <p:graphicFrame>
          <p:nvGraphicFramePr>
            <p:cNvPr id="8" name="Textfeld 5">
              <a:extLst>
                <a:ext uri="{FF2B5EF4-FFF2-40B4-BE49-F238E27FC236}">
                  <a16:creationId xmlns:a16="http://schemas.microsoft.com/office/drawing/2014/main" id="{8D44F773-2EFB-5D22-A5ED-C9EFCF5E26D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04494210"/>
                </p:ext>
              </p:extLst>
            </p:nvPr>
          </p:nvGraphicFramePr>
          <p:xfrm>
            <a:off x="1890545" y="843821"/>
            <a:ext cx="7242111" cy="5715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5314ACA-0479-EA2B-BA9C-0A9BE2AE09E5}"/>
                </a:ext>
              </a:extLst>
            </p:cNvPr>
            <p:cNvSpPr txBox="1"/>
            <p:nvPr/>
          </p:nvSpPr>
          <p:spPr>
            <a:xfrm>
              <a:off x="2336253" y="1016000"/>
              <a:ext cx="37597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Einführung in das Thema Gesundheit </a:t>
              </a:r>
              <a:endParaRPr lang="en-US" dirty="0">
                <a:solidFill>
                  <a:schemeClr val="bg1"/>
                </a:solidFill>
              </a:endParaRPr>
            </a:p>
            <a:p>
              <a:endParaRPr lang="de-DE" dirty="0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E927C5CD-1770-EBB6-B8D0-EC0244BB76E6}"/>
                </a:ext>
              </a:extLst>
            </p:cNvPr>
            <p:cNvSpPr txBox="1"/>
            <p:nvPr/>
          </p:nvSpPr>
          <p:spPr>
            <a:xfrm>
              <a:off x="2281422" y="1698046"/>
              <a:ext cx="11769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Ernährung</a:t>
              </a:r>
              <a:endParaRPr lang="en-US" dirty="0">
                <a:solidFill>
                  <a:schemeClr val="bg1"/>
                </a:solidFill>
              </a:endParaRPr>
            </a:p>
            <a:p>
              <a:endParaRPr lang="de-DE" dirty="0"/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9F7815C0-BD55-13EC-E382-7843A11853C4}"/>
                </a:ext>
              </a:extLst>
            </p:cNvPr>
            <p:cNvSpPr txBox="1"/>
            <p:nvPr/>
          </p:nvSpPr>
          <p:spPr>
            <a:xfrm>
              <a:off x="2274023" y="2384140"/>
              <a:ext cx="52929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Bedeutung von regelmäßiger Bewegung und Aktivität</a:t>
              </a:r>
              <a:endParaRPr lang="en-US" dirty="0">
                <a:solidFill>
                  <a:schemeClr val="bg1"/>
                </a:solidFill>
              </a:endParaRPr>
            </a:p>
            <a:p>
              <a:endParaRPr lang="de-DE" dirty="0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65E1D1B7-B8DC-02BF-75F6-58CAC514A7CD}"/>
                </a:ext>
              </a:extLst>
            </p:cNvPr>
            <p:cNvSpPr txBox="1"/>
            <p:nvPr/>
          </p:nvSpPr>
          <p:spPr>
            <a:xfrm>
              <a:off x="2286451" y="3067143"/>
              <a:ext cx="16594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Erste-Hilfe-Kurs</a:t>
              </a:r>
              <a:endParaRPr lang="en-US" dirty="0">
                <a:solidFill>
                  <a:schemeClr val="bg1"/>
                </a:solidFill>
              </a:endParaRPr>
            </a:p>
            <a:p>
              <a:endParaRPr lang="de-DE" dirty="0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0FB136BF-221E-1A02-65D4-6AE876597FCB}"/>
                </a:ext>
              </a:extLst>
            </p:cNvPr>
            <p:cNvSpPr txBox="1"/>
            <p:nvPr/>
          </p:nvSpPr>
          <p:spPr>
            <a:xfrm>
              <a:off x="2281422" y="3725811"/>
              <a:ext cx="23542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Psychische Gesundheit</a:t>
              </a:r>
              <a:endParaRPr lang="en-US" dirty="0">
                <a:solidFill>
                  <a:schemeClr val="bg1"/>
                </a:solidFill>
              </a:endParaRPr>
            </a:p>
            <a:p>
              <a:endParaRPr lang="de-DE" dirty="0"/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1B6A5FF5-3AA7-3985-5A23-0308A0E8F3D0}"/>
                </a:ext>
              </a:extLst>
            </p:cNvPr>
            <p:cNvSpPr txBox="1"/>
            <p:nvPr/>
          </p:nvSpPr>
          <p:spPr>
            <a:xfrm>
              <a:off x="2281422" y="4421155"/>
              <a:ext cx="1752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Suchtprävention</a:t>
              </a:r>
              <a:endParaRPr lang="en-US" dirty="0">
                <a:solidFill>
                  <a:schemeClr val="bg1"/>
                </a:solidFill>
              </a:endParaRPr>
            </a:p>
            <a:p>
              <a:endParaRPr lang="de-DE" dirty="0"/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BCD0F167-9FC6-5FE2-A566-8ABC061FE9C7}"/>
                </a:ext>
              </a:extLst>
            </p:cNvPr>
            <p:cNvSpPr txBox="1"/>
            <p:nvPr/>
          </p:nvSpPr>
          <p:spPr>
            <a:xfrm>
              <a:off x="2274023" y="5116491"/>
              <a:ext cx="38575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Umweltgesundheit und Nachhaltigkeit</a:t>
              </a:r>
              <a:endParaRPr lang="en-US" dirty="0">
                <a:solidFill>
                  <a:schemeClr val="bg1"/>
                </a:solidFill>
              </a:endParaRPr>
            </a:p>
            <a:p>
              <a:endParaRPr lang="de-DE" dirty="0"/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B7452FC3-2FDD-E84B-A66A-9AF2C9FBD6F2}"/>
                </a:ext>
              </a:extLst>
            </p:cNvPr>
            <p:cNvSpPr txBox="1"/>
            <p:nvPr/>
          </p:nvSpPr>
          <p:spPr>
            <a:xfrm>
              <a:off x="2283767" y="5775159"/>
              <a:ext cx="49205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>
                  <a:solidFill>
                    <a:schemeClr val="bg1"/>
                  </a:solidFill>
                </a:rPr>
                <a:t>Deeper</a:t>
              </a:r>
              <a:r>
                <a:rPr lang="de-DE" b="1" dirty="0">
                  <a:solidFill>
                    <a:schemeClr val="bg1"/>
                  </a:solidFill>
                </a:rPr>
                <a:t> Learning: Abschlussprojekt und </a:t>
              </a:r>
              <a:r>
                <a:rPr lang="de-DE" b="1" dirty="0" err="1">
                  <a:solidFill>
                    <a:schemeClr val="bg1"/>
                  </a:solidFill>
                </a:rPr>
                <a:t>Reflexioin</a:t>
              </a:r>
              <a:endParaRPr lang="en-US" dirty="0">
                <a:solidFill>
                  <a:schemeClr val="bg1"/>
                </a:solidFill>
              </a:endParaRPr>
            </a:p>
            <a:p>
              <a:endParaRPr lang="de-DE" dirty="0"/>
            </a:p>
          </p:txBody>
        </p:sp>
      </p:grpSp>
      <p:sp>
        <p:nvSpPr>
          <p:cNvPr id="34" name="Untertitel 4">
            <a:extLst>
              <a:ext uri="{FF2B5EF4-FFF2-40B4-BE49-F238E27FC236}">
                <a16:creationId xmlns:a16="http://schemas.microsoft.com/office/drawing/2014/main" id="{EFAA7AFB-FEBB-275E-6CEF-B8AA00E952AA}"/>
              </a:ext>
            </a:extLst>
          </p:cNvPr>
          <p:cNvSpPr txBox="1">
            <a:spLocks/>
          </p:cNvSpPr>
          <p:nvPr/>
        </p:nvSpPr>
        <p:spPr>
          <a:xfrm>
            <a:off x="165544" y="115037"/>
            <a:ext cx="3038475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de-DE" sz="2800" dirty="0"/>
              <a:t>Gesundheit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2357831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D8664BE-4A89-A46D-4605-2FD54258BA9E}"/>
              </a:ext>
            </a:extLst>
          </p:cNvPr>
          <p:cNvGrpSpPr/>
          <p:nvPr/>
        </p:nvGrpSpPr>
        <p:grpSpPr>
          <a:xfrm rot="16200000">
            <a:off x="10063009" y="4746275"/>
            <a:ext cx="3696962" cy="3689314"/>
            <a:chOff x="4252759" y="1641125"/>
            <a:chExt cx="3696962" cy="3689314"/>
          </a:xfrm>
        </p:grpSpPr>
        <p:sp>
          <p:nvSpPr>
            <p:cNvPr id="5" name="Halbbogen 4">
              <a:extLst>
                <a:ext uri="{FF2B5EF4-FFF2-40B4-BE49-F238E27FC236}">
                  <a16:creationId xmlns:a16="http://schemas.microsoft.com/office/drawing/2014/main" id="{B5170227-DCB1-6C9C-9480-873B51DA5C8C}"/>
                </a:ext>
              </a:extLst>
            </p:cNvPr>
            <p:cNvSpPr/>
            <p:nvPr/>
          </p:nvSpPr>
          <p:spPr>
            <a:xfrm rot="10800000" flipV="1">
              <a:off x="4343398" y="1649617"/>
              <a:ext cx="3606323" cy="3595114"/>
            </a:xfrm>
            <a:prstGeom prst="blockArc">
              <a:avLst>
                <a:gd name="adj1" fmla="val 10804722"/>
                <a:gd name="adj2" fmla="val 16171451"/>
                <a:gd name="adj3" fmla="val 2541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6" name="Halbbogen 5">
              <a:extLst>
                <a:ext uri="{FF2B5EF4-FFF2-40B4-BE49-F238E27FC236}">
                  <a16:creationId xmlns:a16="http://schemas.microsoft.com/office/drawing/2014/main" id="{40E7B061-DFFB-4717-0293-C20827271412}"/>
                </a:ext>
              </a:extLst>
            </p:cNvPr>
            <p:cNvSpPr/>
            <p:nvPr/>
          </p:nvSpPr>
          <p:spPr>
            <a:xfrm rot="10431081" flipH="1" flipV="1">
              <a:off x="4252760" y="1641126"/>
              <a:ext cx="3686477" cy="3558766"/>
            </a:xfrm>
            <a:prstGeom prst="blockArc">
              <a:avLst>
                <a:gd name="adj1" fmla="val 11189753"/>
                <a:gd name="adj2" fmla="val 16575595"/>
                <a:gd name="adj3" fmla="val 260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" name="Halbbogen 6">
              <a:extLst>
                <a:ext uri="{FF2B5EF4-FFF2-40B4-BE49-F238E27FC236}">
                  <a16:creationId xmlns:a16="http://schemas.microsoft.com/office/drawing/2014/main" id="{0E8FE690-952D-45FC-9BC4-E8AFEA784AEA}"/>
                </a:ext>
              </a:extLst>
            </p:cNvPr>
            <p:cNvSpPr/>
            <p:nvPr/>
          </p:nvSpPr>
          <p:spPr>
            <a:xfrm rot="5400000" flipH="1" flipV="1">
              <a:off x="4188903" y="1704981"/>
              <a:ext cx="3686477" cy="3558766"/>
            </a:xfrm>
            <a:prstGeom prst="blockArc">
              <a:avLst>
                <a:gd name="adj1" fmla="val 10807180"/>
                <a:gd name="adj2" fmla="val 16202124"/>
                <a:gd name="adj3" fmla="val 2601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9" name="Halbbogen 8">
              <a:extLst>
                <a:ext uri="{FF2B5EF4-FFF2-40B4-BE49-F238E27FC236}">
                  <a16:creationId xmlns:a16="http://schemas.microsoft.com/office/drawing/2014/main" id="{D664FC54-A036-97DF-D725-8B1233942359}"/>
                </a:ext>
              </a:extLst>
            </p:cNvPr>
            <p:cNvSpPr/>
            <p:nvPr/>
          </p:nvSpPr>
          <p:spPr>
            <a:xfrm rot="10800000">
              <a:off x="4263244" y="1643961"/>
              <a:ext cx="3686477" cy="3686478"/>
            </a:xfrm>
            <a:prstGeom prst="blockArc">
              <a:avLst>
                <a:gd name="adj1" fmla="val 10802738"/>
                <a:gd name="adj2" fmla="val 16202022"/>
                <a:gd name="adj3" fmla="val 2479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471B0E39-A77A-970A-B9C7-8F8356695AC1}"/>
                </a:ext>
              </a:extLst>
            </p:cNvPr>
            <p:cNvSpPr/>
            <p:nvPr/>
          </p:nvSpPr>
          <p:spPr>
            <a:xfrm rot="13621849">
              <a:off x="4617817" y="3025937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Ausblick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8C9C5A31-2E4B-BB0E-E7F9-B5FE5C11217D}"/>
                </a:ext>
              </a:extLst>
            </p:cNvPr>
            <p:cNvSpPr/>
            <p:nvPr/>
          </p:nvSpPr>
          <p:spPr>
            <a:xfrm rot="19093814">
              <a:off x="4559925" y="2303313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Ausbildung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C6B42B9E-0377-8C8D-7531-9253987FB587}"/>
                </a:ext>
              </a:extLst>
            </p:cNvPr>
            <p:cNvSpPr/>
            <p:nvPr/>
          </p:nvSpPr>
          <p:spPr>
            <a:xfrm rot="2677902">
              <a:off x="5345727" y="2303312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Gesundheit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6CA60749-BCBD-3B4A-9B33-2FDE42EC0CED}"/>
                </a:ext>
              </a:extLst>
            </p:cNvPr>
            <p:cNvSpPr/>
            <p:nvPr/>
          </p:nvSpPr>
          <p:spPr>
            <a:xfrm rot="8132754">
              <a:off x="5153307" y="2896880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de-DE" sz="2800" b="1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Leistungs-</a:t>
              </a:r>
            </a:p>
            <a:p>
              <a:pPr algn="ctr">
                <a:lnSpc>
                  <a:spcPts val="2700"/>
                </a:lnSpc>
              </a:pPr>
              <a:r>
                <a:rPr lang="de-DE" sz="2800" b="1" cap="none" spc="0" dirty="0" err="1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messung</a:t>
              </a:r>
              <a:endParaRPr lang="de-DE" sz="4000" b="1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03EB8F5F-7A1F-2339-A9DE-E655B3192CB3}"/>
                </a:ext>
              </a:extLst>
            </p:cNvPr>
            <p:cNvSpPr/>
            <p:nvPr/>
          </p:nvSpPr>
          <p:spPr>
            <a:xfrm rot="18893665">
              <a:off x="4606151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1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98494019-15F1-E07B-8D36-2F19804D1BB0}"/>
                </a:ext>
              </a:extLst>
            </p:cNvPr>
            <p:cNvSpPr/>
            <p:nvPr/>
          </p:nvSpPr>
          <p:spPr>
            <a:xfrm rot="2738270">
              <a:off x="7266002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2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E3A47A74-EDB7-B08D-FEDB-745B541F6F42}"/>
                </a:ext>
              </a:extLst>
            </p:cNvPr>
            <p:cNvSpPr/>
            <p:nvPr/>
          </p:nvSpPr>
          <p:spPr>
            <a:xfrm rot="7905681">
              <a:off x="7288736" y="4611904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3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34E9BC2-C86F-C14D-46B4-D8309D90C2C3}"/>
                </a:ext>
              </a:extLst>
            </p:cNvPr>
            <p:cNvSpPr/>
            <p:nvPr/>
          </p:nvSpPr>
          <p:spPr>
            <a:xfrm rot="13685971">
              <a:off x="4450794" y="4449390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4</a:t>
              </a:r>
            </a:p>
          </p:txBody>
        </p:sp>
      </p:grpSp>
      <p:sp>
        <p:nvSpPr>
          <p:cNvPr id="34" name="Untertitel 4">
            <a:extLst>
              <a:ext uri="{FF2B5EF4-FFF2-40B4-BE49-F238E27FC236}">
                <a16:creationId xmlns:a16="http://schemas.microsoft.com/office/drawing/2014/main" id="{EFAA7AFB-FEBB-275E-6CEF-B8AA00E952AA}"/>
              </a:ext>
            </a:extLst>
          </p:cNvPr>
          <p:cNvSpPr txBox="1">
            <a:spLocks/>
          </p:cNvSpPr>
          <p:nvPr/>
        </p:nvSpPr>
        <p:spPr>
          <a:xfrm>
            <a:off x="165544" y="115037"/>
            <a:ext cx="5103142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de-DE" sz="2800" dirty="0"/>
              <a:t>Themen der Jahrgangsstufe 9</a:t>
            </a:r>
            <a:endParaRPr lang="de-DE" sz="40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B7C1C68-2CAA-34CB-840B-58B63F29DFAF}"/>
              </a:ext>
            </a:extLst>
          </p:cNvPr>
          <p:cNvSpPr txBox="1"/>
          <p:nvPr/>
        </p:nvSpPr>
        <p:spPr>
          <a:xfrm>
            <a:off x="162707" y="870994"/>
            <a:ext cx="5933293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de-DE" sz="18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Einführung in das </a:t>
            </a:r>
            <a:r>
              <a:rPr lang="de-DE" b="1" kern="1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de-DE" sz="18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hema Gesundheit 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Definition von Gesundheit 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Die Bedeutung von körperlicher, geistiger und sozialer Gesundheit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Gesundheitsziele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Diskussion über persönliche Gesundheitsziele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BD28A427-1B04-5C65-9D30-9158C3F8E57C}"/>
              </a:ext>
            </a:extLst>
          </p:cNvPr>
          <p:cNvSpPr txBox="1"/>
          <p:nvPr/>
        </p:nvSpPr>
        <p:spPr>
          <a:xfrm>
            <a:off x="162707" y="2567516"/>
            <a:ext cx="6014899" cy="3804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de-DE" sz="18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Ernährung </a:t>
            </a:r>
            <a:endParaRPr lang="de-D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Grundlagen einer ausgewogenen Ernährung (Nährstoffe, Ballaststoffe, Farb-, Duft- und Geschmacksstoffe)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Nährstoffbedarfe (z. B. Gesamtenergiebedarf, Energiebalance, Kostformen)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Auswirkungen von Ernährung auf die Gesundheit (z. B. Diabetes, Lebensmittelinfektionen, Schadstoffe)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Bedeutung von Ernährung aus verschiedenen Perspektiven (z. B. psychologisch, sozial, ökonomisch, ethisch, Essstörungen)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Entwicklungen in der Nahrungsmittelindustrie kritisch bewerten und deren Folgen beschreiben (z. B. Massentierhaltung, Monokultivierung, Bio-Landwirtschaft, Antibiotikaresistenzen, Zusatzstoffe)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EC4E5B1-EED1-23A4-B794-AE4A921E8ACD}"/>
              </a:ext>
            </a:extLst>
          </p:cNvPr>
          <p:cNvSpPr txBox="1"/>
          <p:nvPr/>
        </p:nvSpPr>
        <p:spPr>
          <a:xfrm>
            <a:off x="5966946" y="374862"/>
            <a:ext cx="6110458" cy="43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de-DE" sz="18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Bedeutung von regelmäßiger Bewegung und Aktivität</a:t>
            </a:r>
            <a:endParaRPr lang="de-D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Auswirkungen von Bewegung auf die Gesundheit (physisch, psychisch und sozial)</a:t>
            </a:r>
          </a:p>
          <a:p>
            <a:pPr marL="800100" lvl="1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Risiken von sitzender Lebensweise (z. B. Erkrankungen des Muskel‑Skelett‑Systems)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Reflektion des eigenen Bewegungsverhaltens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sozial‑kognitives Prozessmodell gesundheitlichen Handelns 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positive und negative Effekte von Sportarten (z. B. Fußball, Radfahren)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Durchführung und Auswertung eines Tests (hier DMT) - auch in Kooperation mit dem Sport LK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Möglichkeiten zur Förderung von Bewegung/Entwickeln eines gesundheitsförderlichen Sport‑ und Bewegungsverhaltens 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ergonomische Gestaltung eines Klassenraums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471147C-E6EC-9D45-5EF2-9549628DD417}"/>
              </a:ext>
            </a:extLst>
          </p:cNvPr>
          <p:cNvSpPr txBox="1"/>
          <p:nvPr/>
        </p:nvSpPr>
        <p:spPr>
          <a:xfrm>
            <a:off x="5966946" y="4779410"/>
            <a:ext cx="4036099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de-DE" b="1" kern="100" dirty="0">
                <a:solidFill>
                  <a:srgbClr val="00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4. Erste-Hilfe-Kurs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Zusammenarbeit mit den Schulsanitätern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Erste-Hilfe-Maßnahmen für häufige Verletzungen und Krankheiten</a:t>
            </a:r>
          </a:p>
        </p:txBody>
      </p:sp>
    </p:spTree>
    <p:extLst>
      <p:ext uri="{BB962C8B-B14F-4D97-AF65-F5344CB8AC3E}">
        <p14:creationId xmlns:p14="http://schemas.microsoft.com/office/powerpoint/2010/main" val="897270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D8664BE-4A89-A46D-4605-2FD54258BA9E}"/>
              </a:ext>
            </a:extLst>
          </p:cNvPr>
          <p:cNvGrpSpPr/>
          <p:nvPr/>
        </p:nvGrpSpPr>
        <p:grpSpPr>
          <a:xfrm rot="16200000">
            <a:off x="10063009" y="4746275"/>
            <a:ext cx="3696962" cy="3689314"/>
            <a:chOff x="4252759" y="1641125"/>
            <a:chExt cx="3696962" cy="3689314"/>
          </a:xfrm>
        </p:grpSpPr>
        <p:sp>
          <p:nvSpPr>
            <p:cNvPr id="5" name="Halbbogen 4">
              <a:extLst>
                <a:ext uri="{FF2B5EF4-FFF2-40B4-BE49-F238E27FC236}">
                  <a16:creationId xmlns:a16="http://schemas.microsoft.com/office/drawing/2014/main" id="{B5170227-DCB1-6C9C-9480-873B51DA5C8C}"/>
                </a:ext>
              </a:extLst>
            </p:cNvPr>
            <p:cNvSpPr/>
            <p:nvPr/>
          </p:nvSpPr>
          <p:spPr>
            <a:xfrm rot="10800000" flipV="1">
              <a:off x="4343398" y="1649617"/>
              <a:ext cx="3606323" cy="3595114"/>
            </a:xfrm>
            <a:prstGeom prst="blockArc">
              <a:avLst>
                <a:gd name="adj1" fmla="val 10804722"/>
                <a:gd name="adj2" fmla="val 16171451"/>
                <a:gd name="adj3" fmla="val 2541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6" name="Halbbogen 5">
              <a:extLst>
                <a:ext uri="{FF2B5EF4-FFF2-40B4-BE49-F238E27FC236}">
                  <a16:creationId xmlns:a16="http://schemas.microsoft.com/office/drawing/2014/main" id="{40E7B061-DFFB-4717-0293-C20827271412}"/>
                </a:ext>
              </a:extLst>
            </p:cNvPr>
            <p:cNvSpPr/>
            <p:nvPr/>
          </p:nvSpPr>
          <p:spPr>
            <a:xfrm rot="10431081" flipH="1" flipV="1">
              <a:off x="4252760" y="1641126"/>
              <a:ext cx="3686477" cy="3558766"/>
            </a:xfrm>
            <a:prstGeom prst="blockArc">
              <a:avLst>
                <a:gd name="adj1" fmla="val 11189753"/>
                <a:gd name="adj2" fmla="val 16575595"/>
                <a:gd name="adj3" fmla="val 260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" name="Halbbogen 6">
              <a:extLst>
                <a:ext uri="{FF2B5EF4-FFF2-40B4-BE49-F238E27FC236}">
                  <a16:creationId xmlns:a16="http://schemas.microsoft.com/office/drawing/2014/main" id="{0E8FE690-952D-45FC-9BC4-E8AFEA784AEA}"/>
                </a:ext>
              </a:extLst>
            </p:cNvPr>
            <p:cNvSpPr/>
            <p:nvPr/>
          </p:nvSpPr>
          <p:spPr>
            <a:xfrm rot="5400000" flipH="1" flipV="1">
              <a:off x="4188903" y="1704981"/>
              <a:ext cx="3686477" cy="3558766"/>
            </a:xfrm>
            <a:prstGeom prst="blockArc">
              <a:avLst>
                <a:gd name="adj1" fmla="val 10807180"/>
                <a:gd name="adj2" fmla="val 16202124"/>
                <a:gd name="adj3" fmla="val 2601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9" name="Halbbogen 8">
              <a:extLst>
                <a:ext uri="{FF2B5EF4-FFF2-40B4-BE49-F238E27FC236}">
                  <a16:creationId xmlns:a16="http://schemas.microsoft.com/office/drawing/2014/main" id="{D664FC54-A036-97DF-D725-8B1233942359}"/>
                </a:ext>
              </a:extLst>
            </p:cNvPr>
            <p:cNvSpPr/>
            <p:nvPr/>
          </p:nvSpPr>
          <p:spPr>
            <a:xfrm rot="10800000">
              <a:off x="4263244" y="1643961"/>
              <a:ext cx="3686477" cy="3686478"/>
            </a:xfrm>
            <a:prstGeom prst="blockArc">
              <a:avLst>
                <a:gd name="adj1" fmla="val 10802738"/>
                <a:gd name="adj2" fmla="val 16202022"/>
                <a:gd name="adj3" fmla="val 2479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471B0E39-A77A-970A-B9C7-8F8356695AC1}"/>
                </a:ext>
              </a:extLst>
            </p:cNvPr>
            <p:cNvSpPr/>
            <p:nvPr/>
          </p:nvSpPr>
          <p:spPr>
            <a:xfrm rot="13621849">
              <a:off x="4617817" y="3025937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Ausblick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8C9C5A31-2E4B-BB0E-E7F9-B5FE5C11217D}"/>
                </a:ext>
              </a:extLst>
            </p:cNvPr>
            <p:cNvSpPr/>
            <p:nvPr/>
          </p:nvSpPr>
          <p:spPr>
            <a:xfrm rot="19093814">
              <a:off x="4559925" y="2303313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Ausbildung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C6B42B9E-0377-8C8D-7531-9253987FB587}"/>
                </a:ext>
              </a:extLst>
            </p:cNvPr>
            <p:cNvSpPr/>
            <p:nvPr/>
          </p:nvSpPr>
          <p:spPr>
            <a:xfrm rot="2677902">
              <a:off x="5345727" y="2303312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Gesundheit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6CA60749-BCBD-3B4A-9B33-2FDE42EC0CED}"/>
                </a:ext>
              </a:extLst>
            </p:cNvPr>
            <p:cNvSpPr/>
            <p:nvPr/>
          </p:nvSpPr>
          <p:spPr>
            <a:xfrm rot="8132754">
              <a:off x="5153307" y="2896880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de-DE" sz="2800" b="1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Leistungs-</a:t>
              </a:r>
            </a:p>
            <a:p>
              <a:pPr algn="ctr">
                <a:lnSpc>
                  <a:spcPts val="2700"/>
                </a:lnSpc>
              </a:pPr>
              <a:r>
                <a:rPr lang="de-DE" sz="2800" b="1" cap="none" spc="0" dirty="0" err="1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messung</a:t>
              </a:r>
              <a:endParaRPr lang="de-DE" sz="4000" b="1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03EB8F5F-7A1F-2339-A9DE-E655B3192CB3}"/>
                </a:ext>
              </a:extLst>
            </p:cNvPr>
            <p:cNvSpPr/>
            <p:nvPr/>
          </p:nvSpPr>
          <p:spPr>
            <a:xfrm rot="18893665">
              <a:off x="4606151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1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98494019-15F1-E07B-8D36-2F19804D1BB0}"/>
                </a:ext>
              </a:extLst>
            </p:cNvPr>
            <p:cNvSpPr/>
            <p:nvPr/>
          </p:nvSpPr>
          <p:spPr>
            <a:xfrm rot="2738270">
              <a:off x="7266002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2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E3A47A74-EDB7-B08D-FEDB-745B541F6F42}"/>
                </a:ext>
              </a:extLst>
            </p:cNvPr>
            <p:cNvSpPr/>
            <p:nvPr/>
          </p:nvSpPr>
          <p:spPr>
            <a:xfrm rot="7905681">
              <a:off x="7288736" y="4611904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3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34E9BC2-C86F-C14D-46B4-D8309D90C2C3}"/>
                </a:ext>
              </a:extLst>
            </p:cNvPr>
            <p:cNvSpPr/>
            <p:nvPr/>
          </p:nvSpPr>
          <p:spPr>
            <a:xfrm rot="13685971">
              <a:off x="4450794" y="4449390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4</a:t>
              </a:r>
            </a:p>
          </p:txBody>
        </p:sp>
      </p:grpSp>
      <p:sp>
        <p:nvSpPr>
          <p:cNvPr id="34" name="Untertitel 4">
            <a:extLst>
              <a:ext uri="{FF2B5EF4-FFF2-40B4-BE49-F238E27FC236}">
                <a16:creationId xmlns:a16="http://schemas.microsoft.com/office/drawing/2014/main" id="{EFAA7AFB-FEBB-275E-6CEF-B8AA00E952AA}"/>
              </a:ext>
            </a:extLst>
          </p:cNvPr>
          <p:cNvSpPr txBox="1">
            <a:spLocks/>
          </p:cNvSpPr>
          <p:nvPr/>
        </p:nvSpPr>
        <p:spPr>
          <a:xfrm>
            <a:off x="165544" y="115037"/>
            <a:ext cx="5103142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de-DE" sz="2800" dirty="0"/>
              <a:t>Themen der Jahrgangsstufe 10</a:t>
            </a:r>
            <a:endParaRPr lang="de-DE" sz="40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B7C1C68-2CAA-34CB-840B-58B63F29DFAF}"/>
              </a:ext>
            </a:extLst>
          </p:cNvPr>
          <p:cNvSpPr txBox="1"/>
          <p:nvPr/>
        </p:nvSpPr>
        <p:spPr>
          <a:xfrm>
            <a:off x="162707" y="870994"/>
            <a:ext cx="5933293" cy="3014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de-DE" b="1" kern="100" dirty="0">
                <a:solidFill>
                  <a:schemeClr val="tx2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5.  Psychische Gesundheit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Begriffsbestimmung Psychohygiene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Entstehung und Auswirkungen von Stress bei Jugendlichen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Schönheitsideale vermittelt durch </a:t>
            </a:r>
            <a:r>
              <a:rPr lang="de-DE" sz="16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Social</a:t>
            </a: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Media, Werbung etc. 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Vermeidungs-/Bewältigungsstrategien im Leben von Jugendlichen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Bedeutung von Selbstfürsorge und positivem Denken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Verständnis für psychische Gesundheitsstörungen und deren Behandlungsmöglichkeiten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1EF4B94-5C01-3947-C18A-E47C0AA3EE65}"/>
              </a:ext>
            </a:extLst>
          </p:cNvPr>
          <p:cNvSpPr txBox="1"/>
          <p:nvPr/>
        </p:nvSpPr>
        <p:spPr>
          <a:xfrm>
            <a:off x="196775" y="3943013"/>
            <a:ext cx="5767334" cy="2487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de-DE" sz="1800" b="1" kern="100" dirty="0">
                <a:solidFill>
                  <a:schemeClr val="tx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6. Suchtprävention</a:t>
            </a:r>
            <a:endParaRPr lang="de-DE" sz="1800" kern="100" dirty="0">
              <a:solidFill>
                <a:schemeClr val="tx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Risiken von substanzgebundenen Abhängigkeiten (z. B. Alkohol, Drogen, Doping)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Risiken von substanzungebundenen Abhängigkeiten (Verhaltenssüchte wie z.B. Internetsucht, Mediensucht, Sportsucht, Magersucht)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Strategien zur Suchtprävention und -bekämpfung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Identifizierung von Unterstützungsressourcen für Jugendliche mit Suchtproblemen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6A5A809-C78F-0A52-9A97-749FEBA554E0}"/>
              </a:ext>
            </a:extLst>
          </p:cNvPr>
          <p:cNvSpPr txBox="1"/>
          <p:nvPr/>
        </p:nvSpPr>
        <p:spPr>
          <a:xfrm>
            <a:off x="5964109" y="378699"/>
            <a:ext cx="5775045" cy="2487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de-DE" sz="1800" b="1" kern="100" dirty="0">
                <a:solidFill>
                  <a:schemeClr val="tx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7. Umweltgesundheit und Nachhaltigkeit</a:t>
            </a:r>
            <a:endParaRPr lang="de-DE" sz="1800" kern="100" dirty="0">
              <a:solidFill>
                <a:schemeClr val="tx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Auswirkungen der Umwelt auf die Gesundheit (z. B. Luftverschmutzung, Wasserqualität usw.)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Bedeutung von Umweltschutzmaßnahmen für die Gesundheit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Förderung einer nachhaltigen Lebensweise zur Erhaltung der Umweltgesundheit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Lokale Umweltinitiativen und Beteiligungsmöglichkeiten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E7CA951-912E-044C-E170-9A670FA39B9B}"/>
              </a:ext>
            </a:extLst>
          </p:cNvPr>
          <p:cNvSpPr txBox="1"/>
          <p:nvPr/>
        </p:nvSpPr>
        <p:spPr>
          <a:xfrm>
            <a:off x="5981989" y="2995132"/>
            <a:ext cx="5775045" cy="196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de-DE" b="1" kern="100" dirty="0">
                <a:solidFill>
                  <a:schemeClr val="tx2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8. </a:t>
            </a:r>
            <a:r>
              <a:rPr lang="de-DE" b="1" kern="100" dirty="0" err="1">
                <a:solidFill>
                  <a:schemeClr val="tx2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Deeper</a:t>
            </a:r>
            <a:r>
              <a:rPr lang="de-DE" b="1" kern="100" dirty="0">
                <a:solidFill>
                  <a:schemeClr val="tx2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Learning: Abschlussprojekt und Reflexion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Schüler*innen präsentieren ihre Erkenntnisse zu einem ausgewählten Gesundheitsthema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Reflexion über persönliche Lernziele und Fortschritte im Gesundheitsbewusstsein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Diskussion über langfristige Strategien zur Aufrechterhaltung eines gesunden Lebensstils</a:t>
            </a:r>
          </a:p>
        </p:txBody>
      </p:sp>
    </p:spTree>
    <p:extLst>
      <p:ext uri="{BB962C8B-B14F-4D97-AF65-F5344CB8AC3E}">
        <p14:creationId xmlns:p14="http://schemas.microsoft.com/office/powerpoint/2010/main" val="1731306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de-DE" dirty="0"/>
              <a:t>Teil 3</a:t>
            </a: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sz="4000" dirty="0"/>
              <a:t>Leistungsmessung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335F733-6929-CC5A-CE7C-7ADD3F0CAC93}"/>
              </a:ext>
            </a:extLst>
          </p:cNvPr>
          <p:cNvGrpSpPr/>
          <p:nvPr/>
        </p:nvGrpSpPr>
        <p:grpSpPr>
          <a:xfrm rot="10800000">
            <a:off x="10005859" y="4670075"/>
            <a:ext cx="3696962" cy="3689314"/>
            <a:chOff x="4252759" y="1641125"/>
            <a:chExt cx="3696962" cy="3689314"/>
          </a:xfrm>
        </p:grpSpPr>
        <p:sp>
          <p:nvSpPr>
            <p:cNvPr id="3" name="Halbbogen 2">
              <a:extLst>
                <a:ext uri="{FF2B5EF4-FFF2-40B4-BE49-F238E27FC236}">
                  <a16:creationId xmlns:a16="http://schemas.microsoft.com/office/drawing/2014/main" id="{DA05C9C2-EDBA-76ED-A9AE-32A5EFF5AEF0}"/>
                </a:ext>
              </a:extLst>
            </p:cNvPr>
            <p:cNvSpPr/>
            <p:nvPr/>
          </p:nvSpPr>
          <p:spPr>
            <a:xfrm rot="10800000" flipV="1">
              <a:off x="4343398" y="1649617"/>
              <a:ext cx="3606323" cy="3595114"/>
            </a:xfrm>
            <a:prstGeom prst="blockArc">
              <a:avLst>
                <a:gd name="adj1" fmla="val 10804722"/>
                <a:gd name="adj2" fmla="val 16171451"/>
                <a:gd name="adj3" fmla="val 2541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6" name="Halbbogen 5">
              <a:extLst>
                <a:ext uri="{FF2B5EF4-FFF2-40B4-BE49-F238E27FC236}">
                  <a16:creationId xmlns:a16="http://schemas.microsoft.com/office/drawing/2014/main" id="{39B61F57-98AF-36F1-8497-6CA3DE0939B9}"/>
                </a:ext>
              </a:extLst>
            </p:cNvPr>
            <p:cNvSpPr/>
            <p:nvPr/>
          </p:nvSpPr>
          <p:spPr>
            <a:xfrm rot="10431081" flipH="1" flipV="1">
              <a:off x="4252760" y="1641126"/>
              <a:ext cx="3686477" cy="3558766"/>
            </a:xfrm>
            <a:prstGeom prst="blockArc">
              <a:avLst>
                <a:gd name="adj1" fmla="val 11189753"/>
                <a:gd name="adj2" fmla="val 16575595"/>
                <a:gd name="adj3" fmla="val 260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" name="Halbbogen 6">
              <a:extLst>
                <a:ext uri="{FF2B5EF4-FFF2-40B4-BE49-F238E27FC236}">
                  <a16:creationId xmlns:a16="http://schemas.microsoft.com/office/drawing/2014/main" id="{5F91F192-B2A9-EB46-CDF3-BDFA9C8C5CC5}"/>
                </a:ext>
              </a:extLst>
            </p:cNvPr>
            <p:cNvSpPr/>
            <p:nvPr/>
          </p:nvSpPr>
          <p:spPr>
            <a:xfrm rot="5400000" flipH="1" flipV="1">
              <a:off x="4188903" y="1704981"/>
              <a:ext cx="3686477" cy="3558766"/>
            </a:xfrm>
            <a:prstGeom prst="blockArc">
              <a:avLst>
                <a:gd name="adj1" fmla="val 10807180"/>
                <a:gd name="adj2" fmla="val 16202124"/>
                <a:gd name="adj3" fmla="val 2601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" name="Halbbogen 7">
              <a:extLst>
                <a:ext uri="{FF2B5EF4-FFF2-40B4-BE49-F238E27FC236}">
                  <a16:creationId xmlns:a16="http://schemas.microsoft.com/office/drawing/2014/main" id="{8A1F9CAF-5CEA-1290-8C97-0D5AF3F6E126}"/>
                </a:ext>
              </a:extLst>
            </p:cNvPr>
            <p:cNvSpPr/>
            <p:nvPr/>
          </p:nvSpPr>
          <p:spPr>
            <a:xfrm rot="10800000">
              <a:off x="4263244" y="1643961"/>
              <a:ext cx="3686477" cy="3686478"/>
            </a:xfrm>
            <a:prstGeom prst="blockArc">
              <a:avLst>
                <a:gd name="adj1" fmla="val 10802738"/>
                <a:gd name="adj2" fmla="val 16202022"/>
                <a:gd name="adj3" fmla="val 2479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28A2E6B-A915-6103-18FE-FE1154CA784F}"/>
                </a:ext>
              </a:extLst>
            </p:cNvPr>
            <p:cNvSpPr/>
            <p:nvPr/>
          </p:nvSpPr>
          <p:spPr>
            <a:xfrm rot="13621849">
              <a:off x="4617817" y="3025937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Ausblick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5D4F754-87CD-0B2C-5CAF-896029D25F02}"/>
                </a:ext>
              </a:extLst>
            </p:cNvPr>
            <p:cNvSpPr/>
            <p:nvPr/>
          </p:nvSpPr>
          <p:spPr>
            <a:xfrm rot="19093814">
              <a:off x="4559925" y="2303313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Ausbildung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CA6C4A56-22ED-2EB8-D55D-6BA744FC1EAB}"/>
                </a:ext>
              </a:extLst>
            </p:cNvPr>
            <p:cNvSpPr/>
            <p:nvPr/>
          </p:nvSpPr>
          <p:spPr>
            <a:xfrm rot="2677902">
              <a:off x="5345727" y="2303312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Gesundheit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92CAE47-F4C7-9D48-8A38-FC62079749A1}"/>
                </a:ext>
              </a:extLst>
            </p:cNvPr>
            <p:cNvSpPr/>
            <p:nvPr/>
          </p:nvSpPr>
          <p:spPr>
            <a:xfrm rot="8132754">
              <a:off x="5153307" y="2896880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de-DE" sz="2800" b="1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Leistungs-</a:t>
              </a:r>
            </a:p>
            <a:p>
              <a:pPr algn="ctr">
                <a:lnSpc>
                  <a:spcPts val="2700"/>
                </a:lnSpc>
              </a:pPr>
              <a:r>
                <a:rPr lang="de-DE" sz="2800" b="1" cap="none" spc="0" dirty="0" err="1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messung</a:t>
              </a:r>
              <a:endParaRPr lang="de-DE" sz="4000" b="1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5F130A4F-4DD8-8616-3A9D-BCB217C68671}"/>
                </a:ext>
              </a:extLst>
            </p:cNvPr>
            <p:cNvSpPr/>
            <p:nvPr/>
          </p:nvSpPr>
          <p:spPr>
            <a:xfrm rot="18893665">
              <a:off x="4606151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1</a:t>
              </a: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2C94329E-F2CE-0310-36A0-740A16E67C31}"/>
                </a:ext>
              </a:extLst>
            </p:cNvPr>
            <p:cNvSpPr/>
            <p:nvPr/>
          </p:nvSpPr>
          <p:spPr>
            <a:xfrm rot="2738270">
              <a:off x="7266002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2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0079ED5-EDAD-1656-8B09-619CE0FA4FD7}"/>
                </a:ext>
              </a:extLst>
            </p:cNvPr>
            <p:cNvSpPr/>
            <p:nvPr/>
          </p:nvSpPr>
          <p:spPr>
            <a:xfrm rot="7905681">
              <a:off x="7288736" y="4611904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3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E1257305-D243-01BF-9D24-449CB52DA75B}"/>
                </a:ext>
              </a:extLst>
            </p:cNvPr>
            <p:cNvSpPr/>
            <p:nvPr/>
          </p:nvSpPr>
          <p:spPr>
            <a:xfrm rot="13685971">
              <a:off x="4450794" y="4449390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4130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2B48B9-E6CF-8FD3-62E0-A326C96D5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/>
              <a:t>leistungsmessung</a:t>
            </a:r>
            <a:endParaRPr lang="de-DE" dirty="0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76CD16B3-1FC9-C9FB-9127-0DE1B2DE5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260455"/>
              </p:ext>
            </p:extLst>
          </p:nvPr>
        </p:nvGraphicFramePr>
        <p:xfrm>
          <a:off x="2032000" y="1982857"/>
          <a:ext cx="8128000" cy="3474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1280825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716976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Schriftliche Leistung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Sonstige Mitarbeit: </a:t>
                      </a:r>
                    </a:p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55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3147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je Halbjahr 2 zweistündige Klassenarbeiten</a:t>
                      </a:r>
                    </a:p>
                    <a:p>
                      <a:pPr marL="331470" indent="-285750">
                        <a:buFont typeface="Arial" panose="020B0604020202020204" pitchFamily="34" charset="0"/>
                        <a:buChar char="•"/>
                      </a:pPr>
                      <a:endParaRPr lang="de-DE" dirty="0"/>
                    </a:p>
                    <a:p>
                      <a:pPr marL="33147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Ausnahme in 9.2: Planen, Durchführen und Reflektieren einer Sporteinheit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sachgerechte und kritische Darstellung von Zusammenhängen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Beiträge zur gemeinsamen Planung und Gestaltung von Lern-, Übungs- und Spielsituationen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dirty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Leistungsbereitschaft und Bereitschaft zur Kooperation</a:t>
                      </a:r>
                    </a:p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645"/>
                  </a:ext>
                </a:extLst>
              </a:tr>
            </a:tbl>
          </a:graphicData>
        </a:graphic>
      </p:graphicFrame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E6A8AB0-5D23-7399-0128-FE9AA7EECC70}"/>
              </a:ext>
            </a:extLst>
          </p:cNvPr>
          <p:cNvGrpSpPr/>
          <p:nvPr/>
        </p:nvGrpSpPr>
        <p:grpSpPr>
          <a:xfrm rot="10800000">
            <a:off x="10005859" y="4670075"/>
            <a:ext cx="3696962" cy="3689314"/>
            <a:chOff x="4252759" y="1641125"/>
            <a:chExt cx="3696962" cy="3689314"/>
          </a:xfrm>
        </p:grpSpPr>
        <p:sp>
          <p:nvSpPr>
            <p:cNvPr id="4" name="Halbbogen 3">
              <a:extLst>
                <a:ext uri="{FF2B5EF4-FFF2-40B4-BE49-F238E27FC236}">
                  <a16:creationId xmlns:a16="http://schemas.microsoft.com/office/drawing/2014/main" id="{4942605B-4836-5EC8-25FF-9D43C6F5B59A}"/>
                </a:ext>
              </a:extLst>
            </p:cNvPr>
            <p:cNvSpPr/>
            <p:nvPr/>
          </p:nvSpPr>
          <p:spPr>
            <a:xfrm rot="10800000" flipV="1">
              <a:off x="4343398" y="1649617"/>
              <a:ext cx="3606323" cy="3595114"/>
            </a:xfrm>
            <a:prstGeom prst="blockArc">
              <a:avLst>
                <a:gd name="adj1" fmla="val 10804722"/>
                <a:gd name="adj2" fmla="val 16171451"/>
                <a:gd name="adj3" fmla="val 2541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5" name="Halbbogen 4">
              <a:extLst>
                <a:ext uri="{FF2B5EF4-FFF2-40B4-BE49-F238E27FC236}">
                  <a16:creationId xmlns:a16="http://schemas.microsoft.com/office/drawing/2014/main" id="{F23CBA5A-379A-951C-8B58-65EB43061BA6}"/>
                </a:ext>
              </a:extLst>
            </p:cNvPr>
            <p:cNvSpPr/>
            <p:nvPr/>
          </p:nvSpPr>
          <p:spPr>
            <a:xfrm rot="10431081" flipH="1" flipV="1">
              <a:off x="4252760" y="1641126"/>
              <a:ext cx="3686477" cy="3558766"/>
            </a:xfrm>
            <a:prstGeom prst="blockArc">
              <a:avLst>
                <a:gd name="adj1" fmla="val 11189753"/>
                <a:gd name="adj2" fmla="val 16575595"/>
                <a:gd name="adj3" fmla="val 260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" name="Halbbogen 6">
              <a:extLst>
                <a:ext uri="{FF2B5EF4-FFF2-40B4-BE49-F238E27FC236}">
                  <a16:creationId xmlns:a16="http://schemas.microsoft.com/office/drawing/2014/main" id="{2B4A78DB-CFB0-9B78-5010-077E3D6F9772}"/>
                </a:ext>
              </a:extLst>
            </p:cNvPr>
            <p:cNvSpPr/>
            <p:nvPr/>
          </p:nvSpPr>
          <p:spPr>
            <a:xfrm rot="5400000" flipH="1" flipV="1">
              <a:off x="4188903" y="1704981"/>
              <a:ext cx="3686477" cy="3558766"/>
            </a:xfrm>
            <a:prstGeom prst="blockArc">
              <a:avLst>
                <a:gd name="adj1" fmla="val 10807180"/>
                <a:gd name="adj2" fmla="val 16202124"/>
                <a:gd name="adj3" fmla="val 2601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" name="Halbbogen 7">
              <a:extLst>
                <a:ext uri="{FF2B5EF4-FFF2-40B4-BE49-F238E27FC236}">
                  <a16:creationId xmlns:a16="http://schemas.microsoft.com/office/drawing/2014/main" id="{728AC8C2-0EE7-138E-3EDB-BE2B84084009}"/>
                </a:ext>
              </a:extLst>
            </p:cNvPr>
            <p:cNvSpPr/>
            <p:nvPr/>
          </p:nvSpPr>
          <p:spPr>
            <a:xfrm rot="10800000">
              <a:off x="4263244" y="1643961"/>
              <a:ext cx="3686477" cy="3686478"/>
            </a:xfrm>
            <a:prstGeom prst="blockArc">
              <a:avLst>
                <a:gd name="adj1" fmla="val 10802738"/>
                <a:gd name="adj2" fmla="val 16202022"/>
                <a:gd name="adj3" fmla="val 2479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FF7A9B2A-5DF1-B7D7-C2A7-E79F55630901}"/>
                </a:ext>
              </a:extLst>
            </p:cNvPr>
            <p:cNvSpPr/>
            <p:nvPr/>
          </p:nvSpPr>
          <p:spPr>
            <a:xfrm rot="13621849">
              <a:off x="4617817" y="3025937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Ausblick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BDF23876-D6DE-8E52-C6A8-8096B6F15CE5}"/>
                </a:ext>
              </a:extLst>
            </p:cNvPr>
            <p:cNvSpPr/>
            <p:nvPr/>
          </p:nvSpPr>
          <p:spPr>
            <a:xfrm rot="19093814">
              <a:off x="4559925" y="2303313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Ausbildung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E7D4C5C5-0DA5-51AD-706F-CC92A70EB4B2}"/>
                </a:ext>
              </a:extLst>
            </p:cNvPr>
            <p:cNvSpPr/>
            <p:nvPr/>
          </p:nvSpPr>
          <p:spPr>
            <a:xfrm rot="2677902">
              <a:off x="5345727" y="2303312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Gesundheit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4142F52F-B425-26C9-4F83-A47080811858}"/>
                </a:ext>
              </a:extLst>
            </p:cNvPr>
            <p:cNvSpPr/>
            <p:nvPr/>
          </p:nvSpPr>
          <p:spPr>
            <a:xfrm rot="8132754">
              <a:off x="5153307" y="2896880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de-DE" sz="2800" b="1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Leistungs-</a:t>
              </a:r>
            </a:p>
            <a:p>
              <a:pPr algn="ctr">
                <a:lnSpc>
                  <a:spcPts val="2700"/>
                </a:lnSpc>
              </a:pPr>
              <a:r>
                <a:rPr lang="de-DE" sz="2800" b="1" cap="none" spc="0" dirty="0" err="1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messung</a:t>
              </a:r>
              <a:endParaRPr lang="de-DE" sz="4000" b="1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72AF928-4026-F2F1-627E-EB245BBE74A5}"/>
                </a:ext>
              </a:extLst>
            </p:cNvPr>
            <p:cNvSpPr/>
            <p:nvPr/>
          </p:nvSpPr>
          <p:spPr>
            <a:xfrm rot="18893665">
              <a:off x="4606151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1</a:t>
              </a: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6E67895A-69FE-72A0-9661-4A8E947BFB5B}"/>
                </a:ext>
              </a:extLst>
            </p:cNvPr>
            <p:cNvSpPr/>
            <p:nvPr/>
          </p:nvSpPr>
          <p:spPr>
            <a:xfrm rot="2738270">
              <a:off x="7266002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2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1E7E7FCD-3F02-8EFD-F09C-8FE3CE825107}"/>
                </a:ext>
              </a:extLst>
            </p:cNvPr>
            <p:cNvSpPr/>
            <p:nvPr/>
          </p:nvSpPr>
          <p:spPr>
            <a:xfrm rot="7905681">
              <a:off x="7288736" y="4611904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3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19F8F324-FF4F-5197-C7FB-645DF652E145}"/>
                </a:ext>
              </a:extLst>
            </p:cNvPr>
            <p:cNvSpPr/>
            <p:nvPr/>
          </p:nvSpPr>
          <p:spPr>
            <a:xfrm rot="13685971">
              <a:off x="4450794" y="4449390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1121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de-DE" dirty="0"/>
              <a:t>Teil 4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9BBEB0E-C46E-2EC9-5ADE-E5ED0B872403}"/>
              </a:ext>
            </a:extLst>
          </p:cNvPr>
          <p:cNvGrpSpPr/>
          <p:nvPr/>
        </p:nvGrpSpPr>
        <p:grpSpPr>
          <a:xfrm rot="5400000">
            <a:off x="10005859" y="4765325"/>
            <a:ext cx="3696962" cy="3689314"/>
            <a:chOff x="4252759" y="1641125"/>
            <a:chExt cx="3696962" cy="3689314"/>
          </a:xfrm>
        </p:grpSpPr>
        <p:sp>
          <p:nvSpPr>
            <p:cNvPr id="3" name="Halbbogen 2">
              <a:extLst>
                <a:ext uri="{FF2B5EF4-FFF2-40B4-BE49-F238E27FC236}">
                  <a16:creationId xmlns:a16="http://schemas.microsoft.com/office/drawing/2014/main" id="{A9B315B0-FA1A-6674-6B5C-DD96AC384B89}"/>
                </a:ext>
              </a:extLst>
            </p:cNvPr>
            <p:cNvSpPr/>
            <p:nvPr/>
          </p:nvSpPr>
          <p:spPr>
            <a:xfrm rot="10800000" flipV="1">
              <a:off x="4343398" y="1649617"/>
              <a:ext cx="3606323" cy="3595114"/>
            </a:xfrm>
            <a:prstGeom prst="blockArc">
              <a:avLst>
                <a:gd name="adj1" fmla="val 10804722"/>
                <a:gd name="adj2" fmla="val 16171451"/>
                <a:gd name="adj3" fmla="val 2541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6" name="Halbbogen 5">
              <a:extLst>
                <a:ext uri="{FF2B5EF4-FFF2-40B4-BE49-F238E27FC236}">
                  <a16:creationId xmlns:a16="http://schemas.microsoft.com/office/drawing/2014/main" id="{27FB36DF-AACA-0147-A24D-29463B9D28C6}"/>
                </a:ext>
              </a:extLst>
            </p:cNvPr>
            <p:cNvSpPr/>
            <p:nvPr/>
          </p:nvSpPr>
          <p:spPr>
            <a:xfrm rot="10431081" flipH="1" flipV="1">
              <a:off x="4252760" y="1641126"/>
              <a:ext cx="3686477" cy="3558766"/>
            </a:xfrm>
            <a:prstGeom prst="blockArc">
              <a:avLst>
                <a:gd name="adj1" fmla="val 11189753"/>
                <a:gd name="adj2" fmla="val 16575595"/>
                <a:gd name="adj3" fmla="val 260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" name="Halbbogen 6">
              <a:extLst>
                <a:ext uri="{FF2B5EF4-FFF2-40B4-BE49-F238E27FC236}">
                  <a16:creationId xmlns:a16="http://schemas.microsoft.com/office/drawing/2014/main" id="{C4E2CF34-6393-E165-3AAD-71AE430344ED}"/>
                </a:ext>
              </a:extLst>
            </p:cNvPr>
            <p:cNvSpPr/>
            <p:nvPr/>
          </p:nvSpPr>
          <p:spPr>
            <a:xfrm rot="5400000" flipH="1" flipV="1">
              <a:off x="4188903" y="1704981"/>
              <a:ext cx="3686477" cy="3558766"/>
            </a:xfrm>
            <a:prstGeom prst="blockArc">
              <a:avLst>
                <a:gd name="adj1" fmla="val 10807180"/>
                <a:gd name="adj2" fmla="val 16202124"/>
                <a:gd name="adj3" fmla="val 2601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" name="Halbbogen 7">
              <a:extLst>
                <a:ext uri="{FF2B5EF4-FFF2-40B4-BE49-F238E27FC236}">
                  <a16:creationId xmlns:a16="http://schemas.microsoft.com/office/drawing/2014/main" id="{8F7758AB-6840-141F-F01A-6FAAC71249DF}"/>
                </a:ext>
              </a:extLst>
            </p:cNvPr>
            <p:cNvSpPr/>
            <p:nvPr/>
          </p:nvSpPr>
          <p:spPr>
            <a:xfrm rot="10800000">
              <a:off x="4263244" y="1643961"/>
              <a:ext cx="3686477" cy="3686478"/>
            </a:xfrm>
            <a:prstGeom prst="blockArc">
              <a:avLst>
                <a:gd name="adj1" fmla="val 10802738"/>
                <a:gd name="adj2" fmla="val 16202022"/>
                <a:gd name="adj3" fmla="val 2479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22F71F1F-ED62-32EF-15AA-436ED46E9C4A}"/>
                </a:ext>
              </a:extLst>
            </p:cNvPr>
            <p:cNvSpPr/>
            <p:nvPr/>
          </p:nvSpPr>
          <p:spPr>
            <a:xfrm rot="13621849">
              <a:off x="4617817" y="3025937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Ausblick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ED7B73C-FE99-ACD5-7C75-8A24C122A075}"/>
                </a:ext>
              </a:extLst>
            </p:cNvPr>
            <p:cNvSpPr/>
            <p:nvPr/>
          </p:nvSpPr>
          <p:spPr>
            <a:xfrm rot="19093814">
              <a:off x="4559925" y="2303313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Ausbildung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DF9888AD-9DEB-6546-B979-A45FA64D6852}"/>
                </a:ext>
              </a:extLst>
            </p:cNvPr>
            <p:cNvSpPr/>
            <p:nvPr/>
          </p:nvSpPr>
          <p:spPr>
            <a:xfrm rot="2677902">
              <a:off x="5345727" y="2303312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Gesundheit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D328316B-26EF-F3D0-89BC-DFD31823F000}"/>
                </a:ext>
              </a:extLst>
            </p:cNvPr>
            <p:cNvSpPr/>
            <p:nvPr/>
          </p:nvSpPr>
          <p:spPr>
            <a:xfrm rot="8132754">
              <a:off x="5153307" y="2896880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de-DE" sz="2800" b="1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Leistungs-</a:t>
              </a:r>
            </a:p>
            <a:p>
              <a:pPr algn="ctr">
                <a:lnSpc>
                  <a:spcPts val="2700"/>
                </a:lnSpc>
              </a:pPr>
              <a:r>
                <a:rPr lang="de-DE" sz="2800" b="1" cap="none" spc="0" dirty="0" err="1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messung</a:t>
              </a:r>
              <a:endParaRPr lang="de-DE" sz="4000" b="1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3119A21-3EBF-C79D-8E1F-6A72A0DDE1AA}"/>
                </a:ext>
              </a:extLst>
            </p:cNvPr>
            <p:cNvSpPr/>
            <p:nvPr/>
          </p:nvSpPr>
          <p:spPr>
            <a:xfrm rot="18893665">
              <a:off x="4606151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1</a:t>
              </a: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D5AD2E7-6596-5DAA-A0F5-ECDA2C4C1D68}"/>
                </a:ext>
              </a:extLst>
            </p:cNvPr>
            <p:cNvSpPr/>
            <p:nvPr/>
          </p:nvSpPr>
          <p:spPr>
            <a:xfrm rot="2738270">
              <a:off x="7266002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2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5E50ABE5-65CB-E13D-BCE8-AB84FE3C8396}"/>
                </a:ext>
              </a:extLst>
            </p:cNvPr>
            <p:cNvSpPr/>
            <p:nvPr/>
          </p:nvSpPr>
          <p:spPr>
            <a:xfrm rot="7905681">
              <a:off x="7288736" y="4611904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3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E50E82AB-8806-46F7-1CC5-26635A9F5CDB}"/>
                </a:ext>
              </a:extLst>
            </p:cNvPr>
            <p:cNvSpPr/>
            <p:nvPr/>
          </p:nvSpPr>
          <p:spPr>
            <a:xfrm rot="13685971">
              <a:off x="4450794" y="4449390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4</a:t>
              </a:r>
            </a:p>
          </p:txBody>
        </p:sp>
      </p:grpSp>
      <p:sp>
        <p:nvSpPr>
          <p:cNvPr id="17" name="Untertitel 4">
            <a:extLst>
              <a:ext uri="{FF2B5EF4-FFF2-40B4-BE49-F238E27FC236}">
                <a16:creationId xmlns:a16="http://schemas.microsoft.com/office/drawing/2014/main" id="{9D4F5835-F963-C5AB-C5F5-8A0628799068}"/>
              </a:ext>
            </a:extLst>
          </p:cNvPr>
          <p:cNvSpPr txBox="1">
            <a:spLocks/>
          </p:cNvSpPr>
          <p:nvPr/>
        </p:nvSpPr>
        <p:spPr>
          <a:xfrm>
            <a:off x="4823460" y="3387719"/>
            <a:ext cx="2545080" cy="1143000"/>
          </a:xfrm>
          <a:prstGeom prst="rect">
            <a:avLst/>
          </a:prstGeom>
        </p:spPr>
        <p:txBody>
          <a:bodyPr vert="horz" lIns="91440" tIns="45720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cap="all" dirty="0">
                <a:solidFill>
                  <a:schemeClr val="bg1"/>
                </a:solidFill>
                <a:ea typeface="+mj-ea"/>
                <a:cs typeface="+mj-cs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3051028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ainerpfeife">
            <a:extLst>
              <a:ext uri="{FF2B5EF4-FFF2-40B4-BE49-F238E27FC236}">
                <a16:creationId xmlns:a16="http://schemas.microsoft.com/office/drawing/2014/main" id="{707EB669-846D-8FD9-52A6-AB9497619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26" t="-1" r="-1" b="-1"/>
          <a:stretch/>
        </p:blipFill>
        <p:spPr>
          <a:xfrm>
            <a:off x="0" y="17898"/>
            <a:ext cx="7144804" cy="6857989"/>
          </a:xfrm>
          <a:prstGeom prst="rect">
            <a:avLst/>
          </a:prstGeom>
          <a:noFill/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A8504579-B9A8-5861-97C1-050C8B89513F}"/>
              </a:ext>
            </a:extLst>
          </p:cNvPr>
          <p:cNvSpPr/>
          <p:nvPr/>
        </p:nvSpPr>
        <p:spPr>
          <a:xfrm>
            <a:off x="7144804" y="0"/>
            <a:ext cx="4830576" cy="6893787"/>
          </a:xfrm>
          <a:prstGeom prst="rect">
            <a:avLst/>
          </a:prstGeom>
          <a:solidFill>
            <a:srgbClr val="657F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4AB4270-2E91-2CE5-1593-FD15B8972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4830" y="325120"/>
            <a:ext cx="3125787" cy="1265320"/>
          </a:xfrm>
        </p:spPr>
        <p:txBody>
          <a:bodyPr>
            <a:normAutofit/>
          </a:bodyPr>
          <a:lstStyle/>
          <a:p>
            <a:r>
              <a:rPr lang="en-US" dirty="0"/>
              <a:t>Ein                   :</a:t>
            </a:r>
            <a:br>
              <a:rPr lang="en-US" dirty="0"/>
            </a:br>
            <a:r>
              <a:rPr lang="en-US" dirty="0" err="1"/>
              <a:t>Einsatzfelder</a:t>
            </a:r>
            <a:r>
              <a:rPr lang="en-US" dirty="0"/>
              <a:t> der </a:t>
            </a:r>
            <a:r>
              <a:rPr lang="en-US" dirty="0" err="1"/>
              <a:t>Sportheler</a:t>
            </a:r>
            <a:r>
              <a:rPr lang="en-US" dirty="0"/>
              <a:t>*</a:t>
            </a:r>
            <a:r>
              <a:rPr lang="en-US" dirty="0" err="1"/>
              <a:t>innen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49CA445-4FBD-B66C-04A3-B2444CF6B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5401" y="2143595"/>
            <a:ext cx="3505216" cy="383435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Bewegungs-, Spiel- und Sportangebote in der Bunten Pause und als Pausenhelfer*in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Workshop/Ausbildung von </a:t>
            </a:r>
            <a:r>
              <a:rPr lang="de-DE" sz="1800" dirty="0" err="1"/>
              <a:t>Bewegungscoaches</a:t>
            </a:r>
            <a:r>
              <a:rPr lang="de-DE" sz="1800" dirty="0"/>
              <a:t> in 5, 6 und 7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800" dirty="0"/>
              <a:t>Sportfeste und Wettkämpfe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800" dirty="0"/>
              <a:t>Leitung von Sport-AGs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800" dirty="0"/>
              <a:t>Begleitung von Projekten, bei Ausflügen und Fahrten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800" dirty="0"/>
              <a:t>Mitwirkung in Gremien der Schule oder des Sports</a:t>
            </a:r>
          </a:p>
          <a:p>
            <a:pPr marL="342900" indent="-342900">
              <a:buAutoNum type="alphaLcPeriod" startAt="5"/>
            </a:pPr>
            <a:endParaRPr lang="en-US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B642A47-0F32-D0B5-F7E6-0411C6CEFC02}"/>
              </a:ext>
            </a:extLst>
          </p:cNvPr>
          <p:cNvGrpSpPr/>
          <p:nvPr/>
        </p:nvGrpSpPr>
        <p:grpSpPr>
          <a:xfrm rot="5400000">
            <a:off x="10005859" y="4765325"/>
            <a:ext cx="3696962" cy="3689314"/>
            <a:chOff x="4252759" y="1641125"/>
            <a:chExt cx="3696962" cy="3689314"/>
          </a:xfrm>
        </p:grpSpPr>
        <p:sp>
          <p:nvSpPr>
            <p:cNvPr id="3" name="Halbbogen 2">
              <a:extLst>
                <a:ext uri="{FF2B5EF4-FFF2-40B4-BE49-F238E27FC236}">
                  <a16:creationId xmlns:a16="http://schemas.microsoft.com/office/drawing/2014/main" id="{A7D01425-3350-25B7-0C7D-55D7FE7FA0B6}"/>
                </a:ext>
              </a:extLst>
            </p:cNvPr>
            <p:cNvSpPr/>
            <p:nvPr/>
          </p:nvSpPr>
          <p:spPr>
            <a:xfrm rot="10800000" flipV="1">
              <a:off x="4343398" y="1649617"/>
              <a:ext cx="3606323" cy="3595114"/>
            </a:xfrm>
            <a:prstGeom prst="blockArc">
              <a:avLst>
                <a:gd name="adj1" fmla="val 10804722"/>
                <a:gd name="adj2" fmla="val 16171451"/>
                <a:gd name="adj3" fmla="val 2541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4" name="Halbbogen 3">
              <a:extLst>
                <a:ext uri="{FF2B5EF4-FFF2-40B4-BE49-F238E27FC236}">
                  <a16:creationId xmlns:a16="http://schemas.microsoft.com/office/drawing/2014/main" id="{0E5214CE-2D9A-B5F8-5538-5BE923A20472}"/>
                </a:ext>
              </a:extLst>
            </p:cNvPr>
            <p:cNvSpPr/>
            <p:nvPr/>
          </p:nvSpPr>
          <p:spPr>
            <a:xfrm rot="10431081" flipH="1" flipV="1">
              <a:off x="4252760" y="1641126"/>
              <a:ext cx="3686477" cy="3558766"/>
            </a:xfrm>
            <a:prstGeom prst="blockArc">
              <a:avLst>
                <a:gd name="adj1" fmla="val 11189753"/>
                <a:gd name="adj2" fmla="val 16575595"/>
                <a:gd name="adj3" fmla="val 260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6" name="Halbbogen 5">
              <a:extLst>
                <a:ext uri="{FF2B5EF4-FFF2-40B4-BE49-F238E27FC236}">
                  <a16:creationId xmlns:a16="http://schemas.microsoft.com/office/drawing/2014/main" id="{D769F26B-1A0D-D234-4F36-3FF25044030C}"/>
                </a:ext>
              </a:extLst>
            </p:cNvPr>
            <p:cNvSpPr/>
            <p:nvPr/>
          </p:nvSpPr>
          <p:spPr>
            <a:xfrm rot="5400000" flipH="1" flipV="1">
              <a:off x="4188903" y="1704981"/>
              <a:ext cx="3686477" cy="3558766"/>
            </a:xfrm>
            <a:prstGeom prst="blockArc">
              <a:avLst>
                <a:gd name="adj1" fmla="val 10807180"/>
                <a:gd name="adj2" fmla="val 16202124"/>
                <a:gd name="adj3" fmla="val 2601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" name="Halbbogen 6">
              <a:extLst>
                <a:ext uri="{FF2B5EF4-FFF2-40B4-BE49-F238E27FC236}">
                  <a16:creationId xmlns:a16="http://schemas.microsoft.com/office/drawing/2014/main" id="{4DBCFEC0-2016-5DAE-4974-5568255895EA}"/>
                </a:ext>
              </a:extLst>
            </p:cNvPr>
            <p:cNvSpPr/>
            <p:nvPr/>
          </p:nvSpPr>
          <p:spPr>
            <a:xfrm rot="10800000">
              <a:off x="4263244" y="1643961"/>
              <a:ext cx="3686477" cy="3686478"/>
            </a:xfrm>
            <a:prstGeom prst="blockArc">
              <a:avLst>
                <a:gd name="adj1" fmla="val 10802738"/>
                <a:gd name="adj2" fmla="val 16202022"/>
                <a:gd name="adj3" fmla="val 2479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8E21138-261B-4A85-D378-2183767AE58A}"/>
                </a:ext>
              </a:extLst>
            </p:cNvPr>
            <p:cNvSpPr/>
            <p:nvPr/>
          </p:nvSpPr>
          <p:spPr>
            <a:xfrm rot="13621849">
              <a:off x="4617817" y="3025937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Ausblick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BE7CC691-0BD4-BC2B-5EBC-9731B22CE9FF}"/>
                </a:ext>
              </a:extLst>
            </p:cNvPr>
            <p:cNvSpPr/>
            <p:nvPr/>
          </p:nvSpPr>
          <p:spPr>
            <a:xfrm rot="19093814">
              <a:off x="4559925" y="2303313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Ausbildung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5CA42E4-74B8-B851-E496-FC171D0439CE}"/>
                </a:ext>
              </a:extLst>
            </p:cNvPr>
            <p:cNvSpPr/>
            <p:nvPr/>
          </p:nvSpPr>
          <p:spPr>
            <a:xfrm rot="2677902">
              <a:off x="5345727" y="2303312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Gesundheit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BD80BB04-178F-354C-934D-869B9A9C64A5}"/>
                </a:ext>
              </a:extLst>
            </p:cNvPr>
            <p:cNvSpPr/>
            <p:nvPr/>
          </p:nvSpPr>
          <p:spPr>
            <a:xfrm rot="8132754">
              <a:off x="5153307" y="2896880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de-DE" sz="2800" b="1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Leistungs-</a:t>
              </a:r>
            </a:p>
            <a:p>
              <a:pPr algn="ctr">
                <a:lnSpc>
                  <a:spcPts val="2700"/>
                </a:lnSpc>
              </a:pPr>
              <a:r>
                <a:rPr lang="de-DE" sz="2800" b="1" cap="none" spc="0" dirty="0" err="1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messung</a:t>
              </a:r>
              <a:endParaRPr lang="de-DE" sz="4000" b="1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34BA411D-C681-2A3D-61EF-DE8EE194F437}"/>
                </a:ext>
              </a:extLst>
            </p:cNvPr>
            <p:cNvSpPr/>
            <p:nvPr/>
          </p:nvSpPr>
          <p:spPr>
            <a:xfrm rot="18893665">
              <a:off x="4606151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1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E3B963E4-DFB3-67D4-734E-41B6943EFC64}"/>
                </a:ext>
              </a:extLst>
            </p:cNvPr>
            <p:cNvSpPr/>
            <p:nvPr/>
          </p:nvSpPr>
          <p:spPr>
            <a:xfrm rot="2738270">
              <a:off x="7266002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2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890924BD-1A53-A745-4343-3B054D9BF4C4}"/>
                </a:ext>
              </a:extLst>
            </p:cNvPr>
            <p:cNvSpPr/>
            <p:nvPr/>
          </p:nvSpPr>
          <p:spPr>
            <a:xfrm rot="7905681">
              <a:off x="7288736" y="4611904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3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8D0C3C24-0A4A-4200-E607-B62B654F4CF7}"/>
                </a:ext>
              </a:extLst>
            </p:cNvPr>
            <p:cNvSpPr/>
            <p:nvPr/>
          </p:nvSpPr>
          <p:spPr>
            <a:xfrm rot="13685971">
              <a:off x="4450794" y="4449390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4</a:t>
              </a:r>
            </a:p>
          </p:txBody>
        </p:sp>
      </p:grpSp>
      <p:sp>
        <p:nvSpPr>
          <p:cNvPr id="19" name="Untertitel 4">
            <a:extLst>
              <a:ext uri="{FF2B5EF4-FFF2-40B4-BE49-F238E27FC236}">
                <a16:creationId xmlns:a16="http://schemas.microsoft.com/office/drawing/2014/main" id="{EDA8DE82-596F-889A-F376-BC95A4E8E8A1}"/>
              </a:ext>
            </a:extLst>
          </p:cNvPr>
          <p:cNvSpPr txBox="1">
            <a:spLocks/>
          </p:cNvSpPr>
          <p:nvPr/>
        </p:nvSpPr>
        <p:spPr>
          <a:xfrm>
            <a:off x="7769905" y="52939"/>
            <a:ext cx="2545080" cy="1143000"/>
          </a:xfrm>
          <a:prstGeom prst="rect">
            <a:avLst/>
          </a:prstGeom>
        </p:spPr>
        <p:txBody>
          <a:bodyPr vert="horz" lIns="91440" tIns="45720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500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3160417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Boden, Fuß enthält.&#10;&#10;Automatisch generierte Beschreibung">
            <a:extLst>
              <a:ext uri="{FF2B5EF4-FFF2-40B4-BE49-F238E27FC236}">
                <a16:creationId xmlns:a16="http://schemas.microsoft.com/office/drawing/2014/main" id="{D366417A-632F-B474-A84D-03CA8A14DC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t="7067" r="29000"/>
          <a:stretch/>
        </p:blipFill>
        <p:spPr>
          <a:xfrm rot="5400000">
            <a:off x="4238001" y="-212164"/>
            <a:ext cx="2909908" cy="3369140"/>
          </a:xfrm>
          <a:prstGeom prst="rect">
            <a:avLst/>
          </a:prstGeom>
        </p:spPr>
      </p:pic>
      <p:pic>
        <p:nvPicPr>
          <p:cNvPr id="3" name="Grafik 2" descr="Ein Bild, das Boden, draußen, Person, Personen enthält.&#10;&#10;Automatisch generierte Beschreibung">
            <a:extLst>
              <a:ext uri="{FF2B5EF4-FFF2-40B4-BE49-F238E27FC236}">
                <a16:creationId xmlns:a16="http://schemas.microsoft.com/office/drawing/2014/main" id="{AEBF345E-366B-C6C5-F5C3-4ED4E45454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" t="5110" r="11923" b="13660"/>
          <a:stretch/>
        </p:blipFill>
        <p:spPr>
          <a:xfrm rot="21135303">
            <a:off x="235498" y="222227"/>
            <a:ext cx="3816427" cy="2160241"/>
          </a:xfrm>
          <a:prstGeom prst="rect">
            <a:avLst/>
          </a:prstGeom>
        </p:spPr>
      </p:pic>
      <p:pic>
        <p:nvPicPr>
          <p:cNvPr id="6" name="Grafik 5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B8D7C35E-B6EA-4926-E845-4C81824C7C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7067" r="29001" b="14534"/>
          <a:stretch/>
        </p:blipFill>
        <p:spPr>
          <a:xfrm rot="4853936">
            <a:off x="3366781" y="3402885"/>
            <a:ext cx="3490293" cy="2714673"/>
          </a:xfrm>
          <a:prstGeom prst="rect">
            <a:avLst/>
          </a:prstGeom>
        </p:spPr>
      </p:pic>
      <p:pic>
        <p:nvPicPr>
          <p:cNvPr id="8" name="Grafik 7" descr="Ein Bild, das Gras, Baum, draußen, spielend enthält.&#10;&#10;Automatisch generierte Beschreibung">
            <a:extLst>
              <a:ext uri="{FF2B5EF4-FFF2-40B4-BE49-F238E27FC236}">
                <a16:creationId xmlns:a16="http://schemas.microsoft.com/office/drawing/2014/main" id="{375D601E-A080-8577-03C2-465BBDFE84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1" t="6532" r="16725" b="19447"/>
          <a:stretch/>
        </p:blipFill>
        <p:spPr>
          <a:xfrm rot="329110">
            <a:off x="364393" y="2125201"/>
            <a:ext cx="3467084" cy="2068086"/>
          </a:xfrm>
          <a:prstGeom prst="rect">
            <a:avLst/>
          </a:prstGeom>
        </p:spPr>
      </p:pic>
      <p:pic>
        <p:nvPicPr>
          <p:cNvPr id="9" name="Grafik 8" descr="Ein Bild, das Gras, draußen, Wasser enthält.&#10;&#10;Automatisch generierte Beschreibung">
            <a:extLst>
              <a:ext uri="{FF2B5EF4-FFF2-40B4-BE49-F238E27FC236}">
                <a16:creationId xmlns:a16="http://schemas.microsoft.com/office/drawing/2014/main" id="{A99B271C-E2E2-A248-B267-E7F4E79EC2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11" b="7861"/>
          <a:stretch/>
        </p:blipFill>
        <p:spPr>
          <a:xfrm>
            <a:off x="8235347" y="4470428"/>
            <a:ext cx="3956653" cy="238757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1516698-5518-5970-A135-171CDC3DCE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11707">
            <a:off x="7946045" y="392968"/>
            <a:ext cx="3972807" cy="2236314"/>
          </a:xfrm>
          <a:prstGeom prst="rect">
            <a:avLst/>
          </a:prstGeom>
        </p:spPr>
      </p:pic>
      <p:pic>
        <p:nvPicPr>
          <p:cNvPr id="13" name="Grafik 12" descr="Ein Bild, das draußen, Baum, Gras, Pflanze enthält.&#10;&#10;Automatisch generierte Beschreibung">
            <a:extLst>
              <a:ext uri="{FF2B5EF4-FFF2-40B4-BE49-F238E27FC236}">
                <a16:creationId xmlns:a16="http://schemas.microsoft.com/office/drawing/2014/main" id="{8485F42E-F750-92FF-BBF1-E7B603D9A3F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41"/>
          <a:stretch/>
        </p:blipFill>
        <p:spPr>
          <a:xfrm rot="4458570">
            <a:off x="8701923" y="2838584"/>
            <a:ext cx="2562961" cy="175259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86C2338-B958-7579-B532-195DB54FB1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047526">
            <a:off x="217396" y="3928919"/>
            <a:ext cx="3761078" cy="2822638"/>
          </a:xfrm>
          <a:prstGeom prst="rect">
            <a:avLst/>
          </a:prstGeom>
        </p:spPr>
      </p:pic>
      <p:pic>
        <p:nvPicPr>
          <p:cNvPr id="10" name="Grafik 9" descr="Ein Bild, das Person, Fuß enthält.&#10;&#10;Automatisch generierte Beschreibung">
            <a:extLst>
              <a:ext uri="{FF2B5EF4-FFF2-40B4-BE49-F238E27FC236}">
                <a16:creationId xmlns:a16="http://schemas.microsoft.com/office/drawing/2014/main" id="{262979CC-1709-CB86-BEAE-7A73E92C1E2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 t="2082" r="20178" b="3212"/>
          <a:stretch/>
        </p:blipFill>
        <p:spPr>
          <a:xfrm rot="6275013">
            <a:off x="6282870" y="1855493"/>
            <a:ext cx="2841929" cy="24438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B6AABD6-A243-CD06-033E-E27B051139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822924">
            <a:off x="6345557" y="4166996"/>
            <a:ext cx="1880640" cy="270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4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Das Fach Sport und Gesundheit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de-DE" dirty="0"/>
              <a:t>Teil       : Sporthelfer*innen Ausbildung</a:t>
            </a:r>
          </a:p>
          <a:p>
            <a:pPr lvl="1"/>
            <a:r>
              <a:rPr lang="de-DE" dirty="0"/>
              <a:t>Wer kann Sporthelfer*in werden und was tun sie?</a:t>
            </a:r>
          </a:p>
          <a:p>
            <a:pPr lvl="1"/>
            <a:r>
              <a:rPr lang="de-DE" dirty="0"/>
              <a:t>Sporthelfer*</a:t>
            </a:r>
            <a:r>
              <a:rPr lang="de-DE" dirty="0" err="1"/>
              <a:t>innenausbildung</a:t>
            </a:r>
            <a:endParaRPr lang="de-DE" dirty="0"/>
          </a:p>
          <a:p>
            <a:pPr lvl="1"/>
            <a:r>
              <a:rPr lang="de-DE" dirty="0"/>
              <a:t>Qualifizierungssystem des Sports</a:t>
            </a:r>
          </a:p>
          <a:p>
            <a:pPr lvl="1"/>
            <a:r>
              <a:rPr lang="de-DE" dirty="0"/>
              <a:t>Lernbereiche der Sporthelfer*</a:t>
            </a:r>
            <a:r>
              <a:rPr lang="de-DE" dirty="0" err="1"/>
              <a:t>innenausbildung</a:t>
            </a:r>
            <a:endParaRPr lang="de-DE" dirty="0"/>
          </a:p>
          <a:p>
            <a:r>
              <a:rPr lang="de-DE" dirty="0"/>
              <a:t>Teil       : Gesundheit</a:t>
            </a:r>
          </a:p>
          <a:p>
            <a:r>
              <a:rPr lang="de-DE" dirty="0"/>
              <a:t>Teil       : Leistungsmessung</a:t>
            </a:r>
          </a:p>
          <a:p>
            <a:r>
              <a:rPr lang="de-DE" dirty="0"/>
              <a:t>Teil       : Ausblick </a:t>
            </a:r>
          </a:p>
        </p:txBody>
      </p:sp>
      <p:pic>
        <p:nvPicPr>
          <p:cNvPr id="7" name="Grafik 6" descr="Ein Bild, das Zeichnung, Clipart, Darstellung, Cartoon enthält.&#10;&#10;Automatisch generierte Beschreibung">
            <a:extLst>
              <a:ext uri="{FF2B5EF4-FFF2-40B4-BE49-F238E27FC236}">
                <a16:creationId xmlns:a16="http://schemas.microsoft.com/office/drawing/2014/main" id="{75FB4E57-8F48-BD36-CB3D-2491D216AD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8" t="12268" r="9632" b="12430"/>
          <a:stretch/>
        </p:blipFill>
        <p:spPr>
          <a:xfrm>
            <a:off x="7574943" y="2156176"/>
            <a:ext cx="4314101" cy="4016024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E8425E3-C38D-E8E6-E183-5A572DD06A75}"/>
              </a:ext>
            </a:extLst>
          </p:cNvPr>
          <p:cNvSpPr/>
          <p:nvPr/>
        </p:nvSpPr>
        <p:spPr>
          <a:xfrm>
            <a:off x="2285075" y="1714500"/>
            <a:ext cx="324000" cy="32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657F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2">
                    <a:lumMod val="65000"/>
                    <a:lumOff val="35000"/>
                  </a:schemeClr>
                </a:solidFill>
              </a:rPr>
              <a:t>1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83C2D4C-CB54-D559-DED8-84C455DA2E31}"/>
              </a:ext>
            </a:extLst>
          </p:cNvPr>
          <p:cNvSpPr/>
          <p:nvPr/>
        </p:nvSpPr>
        <p:spPr>
          <a:xfrm>
            <a:off x="2285075" y="4639688"/>
            <a:ext cx="324000" cy="32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657F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2">
                    <a:lumMod val="65000"/>
                    <a:lumOff val="35000"/>
                  </a:schemeClr>
                </a:solidFill>
              </a:rPr>
              <a:t>4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E92FBCF-696B-A25F-72C1-335125729898}"/>
              </a:ext>
            </a:extLst>
          </p:cNvPr>
          <p:cNvSpPr/>
          <p:nvPr/>
        </p:nvSpPr>
        <p:spPr>
          <a:xfrm>
            <a:off x="2285075" y="4131523"/>
            <a:ext cx="324000" cy="32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657F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2">
                    <a:lumMod val="65000"/>
                    <a:lumOff val="35000"/>
                  </a:schemeClr>
                </a:solidFill>
              </a:rPr>
              <a:t>3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9494E08-93E3-8BA0-5C34-DE88CFF2D56F}"/>
              </a:ext>
            </a:extLst>
          </p:cNvPr>
          <p:cNvSpPr/>
          <p:nvPr/>
        </p:nvSpPr>
        <p:spPr>
          <a:xfrm>
            <a:off x="2285075" y="3619350"/>
            <a:ext cx="324000" cy="32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657F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2">
                    <a:lumMod val="65000"/>
                    <a:lumOff val="3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36970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de-DE" dirty="0"/>
              <a:t>Teil 1</a:t>
            </a: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-238363" y="3836996"/>
            <a:ext cx="10515600" cy="1143000"/>
          </a:xfrm>
        </p:spPr>
        <p:txBody>
          <a:bodyPr rtlCol="0">
            <a:normAutofit/>
          </a:bodyPr>
          <a:lstStyle/>
          <a:p>
            <a:pPr rtl="0"/>
            <a:r>
              <a:rPr lang="de-DE" sz="4000" dirty="0"/>
              <a:t>Sporthelfer*innen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3A6206F-18E2-A2AE-8951-91AEFAA4760C}"/>
              </a:ext>
            </a:extLst>
          </p:cNvPr>
          <p:cNvGrpSpPr/>
          <p:nvPr/>
        </p:nvGrpSpPr>
        <p:grpSpPr>
          <a:xfrm>
            <a:off x="10005859" y="4746275"/>
            <a:ext cx="3696962" cy="3689314"/>
            <a:chOff x="4252759" y="1641125"/>
            <a:chExt cx="3696962" cy="3689314"/>
          </a:xfrm>
        </p:grpSpPr>
        <p:sp>
          <p:nvSpPr>
            <p:cNvPr id="3" name="Halbbogen 2">
              <a:extLst>
                <a:ext uri="{FF2B5EF4-FFF2-40B4-BE49-F238E27FC236}">
                  <a16:creationId xmlns:a16="http://schemas.microsoft.com/office/drawing/2014/main" id="{9C54B46B-C71B-7182-4505-8E73F359AFCA}"/>
                </a:ext>
              </a:extLst>
            </p:cNvPr>
            <p:cNvSpPr/>
            <p:nvPr/>
          </p:nvSpPr>
          <p:spPr>
            <a:xfrm rot="10800000" flipV="1">
              <a:off x="4343398" y="1649617"/>
              <a:ext cx="3606323" cy="3595114"/>
            </a:xfrm>
            <a:prstGeom prst="blockArc">
              <a:avLst>
                <a:gd name="adj1" fmla="val 10804722"/>
                <a:gd name="adj2" fmla="val 16171451"/>
                <a:gd name="adj3" fmla="val 2541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6" name="Halbbogen 5">
              <a:extLst>
                <a:ext uri="{FF2B5EF4-FFF2-40B4-BE49-F238E27FC236}">
                  <a16:creationId xmlns:a16="http://schemas.microsoft.com/office/drawing/2014/main" id="{F68BE6AC-8113-83C6-07C4-123CF2CDFB0A}"/>
                </a:ext>
              </a:extLst>
            </p:cNvPr>
            <p:cNvSpPr/>
            <p:nvPr/>
          </p:nvSpPr>
          <p:spPr>
            <a:xfrm rot="10431081" flipH="1" flipV="1">
              <a:off x="4252760" y="1641126"/>
              <a:ext cx="3686477" cy="3558766"/>
            </a:xfrm>
            <a:prstGeom prst="blockArc">
              <a:avLst>
                <a:gd name="adj1" fmla="val 11189753"/>
                <a:gd name="adj2" fmla="val 16575595"/>
                <a:gd name="adj3" fmla="val 260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" name="Halbbogen 6">
              <a:extLst>
                <a:ext uri="{FF2B5EF4-FFF2-40B4-BE49-F238E27FC236}">
                  <a16:creationId xmlns:a16="http://schemas.microsoft.com/office/drawing/2014/main" id="{9E9F5C9A-9042-05BA-EC19-E242B5FE1551}"/>
                </a:ext>
              </a:extLst>
            </p:cNvPr>
            <p:cNvSpPr/>
            <p:nvPr/>
          </p:nvSpPr>
          <p:spPr>
            <a:xfrm rot="5400000" flipH="1" flipV="1">
              <a:off x="4188903" y="1704981"/>
              <a:ext cx="3686477" cy="3558766"/>
            </a:xfrm>
            <a:prstGeom prst="blockArc">
              <a:avLst>
                <a:gd name="adj1" fmla="val 10807180"/>
                <a:gd name="adj2" fmla="val 16202124"/>
                <a:gd name="adj3" fmla="val 2601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" name="Halbbogen 7">
              <a:extLst>
                <a:ext uri="{FF2B5EF4-FFF2-40B4-BE49-F238E27FC236}">
                  <a16:creationId xmlns:a16="http://schemas.microsoft.com/office/drawing/2014/main" id="{8D0F884C-808B-D3AA-242C-BDEA4F47EB0D}"/>
                </a:ext>
              </a:extLst>
            </p:cNvPr>
            <p:cNvSpPr/>
            <p:nvPr/>
          </p:nvSpPr>
          <p:spPr>
            <a:xfrm rot="10800000">
              <a:off x="4263244" y="1643961"/>
              <a:ext cx="3686477" cy="3686478"/>
            </a:xfrm>
            <a:prstGeom prst="blockArc">
              <a:avLst>
                <a:gd name="adj1" fmla="val 10802738"/>
                <a:gd name="adj2" fmla="val 16202022"/>
                <a:gd name="adj3" fmla="val 2479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36BDB64A-7FC7-F33A-04F3-AB799DFF64C2}"/>
                </a:ext>
              </a:extLst>
            </p:cNvPr>
            <p:cNvSpPr/>
            <p:nvPr/>
          </p:nvSpPr>
          <p:spPr>
            <a:xfrm rot="13621849">
              <a:off x="4617817" y="3025937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Ausblick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BE24B8C1-432C-B029-97B1-8C66F642631F}"/>
                </a:ext>
              </a:extLst>
            </p:cNvPr>
            <p:cNvSpPr/>
            <p:nvPr/>
          </p:nvSpPr>
          <p:spPr>
            <a:xfrm rot="19093814">
              <a:off x="4559925" y="2303313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Ausbildung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60F14600-9D95-1B0E-6D43-3B951D1C964B}"/>
                </a:ext>
              </a:extLst>
            </p:cNvPr>
            <p:cNvSpPr/>
            <p:nvPr/>
          </p:nvSpPr>
          <p:spPr>
            <a:xfrm rot="2677902">
              <a:off x="5345727" y="2303312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Gesundheit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DE610221-431D-427F-7565-7DD88B4B5966}"/>
                </a:ext>
              </a:extLst>
            </p:cNvPr>
            <p:cNvSpPr/>
            <p:nvPr/>
          </p:nvSpPr>
          <p:spPr>
            <a:xfrm rot="8132754">
              <a:off x="5153307" y="2896880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de-DE" sz="2800" b="1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Leistungs-</a:t>
              </a:r>
            </a:p>
            <a:p>
              <a:pPr algn="ctr">
                <a:lnSpc>
                  <a:spcPts val="2700"/>
                </a:lnSpc>
              </a:pPr>
              <a:r>
                <a:rPr lang="de-DE" sz="2800" b="1" cap="none" spc="0" dirty="0" err="1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messung</a:t>
              </a:r>
              <a:endParaRPr lang="de-DE" sz="4000" b="1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5BC90331-CE5B-8A58-954D-7B37EF944B61}"/>
                </a:ext>
              </a:extLst>
            </p:cNvPr>
            <p:cNvSpPr/>
            <p:nvPr/>
          </p:nvSpPr>
          <p:spPr>
            <a:xfrm rot="18893665">
              <a:off x="4606151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1</a:t>
              </a: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5C0F5AC6-D15E-31DB-ACAE-31A824497BF9}"/>
                </a:ext>
              </a:extLst>
            </p:cNvPr>
            <p:cNvSpPr/>
            <p:nvPr/>
          </p:nvSpPr>
          <p:spPr>
            <a:xfrm rot="2738270">
              <a:off x="7266002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2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57D6AE8B-7740-5DE6-81D2-E3355DBCC363}"/>
                </a:ext>
              </a:extLst>
            </p:cNvPr>
            <p:cNvSpPr/>
            <p:nvPr/>
          </p:nvSpPr>
          <p:spPr>
            <a:xfrm rot="7905681">
              <a:off x="7288736" y="4611904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3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D11AB291-4FA1-37B4-6942-8C2032414FFB}"/>
                </a:ext>
              </a:extLst>
            </p:cNvPr>
            <p:cNvSpPr/>
            <p:nvPr/>
          </p:nvSpPr>
          <p:spPr>
            <a:xfrm rot="13685971">
              <a:off x="4450794" y="4449390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4</a:t>
              </a:r>
            </a:p>
          </p:txBody>
        </p:sp>
      </p:grpSp>
      <p:sp>
        <p:nvSpPr>
          <p:cNvPr id="17" name="Untertitel 4">
            <a:extLst>
              <a:ext uri="{FF2B5EF4-FFF2-40B4-BE49-F238E27FC236}">
                <a16:creationId xmlns:a16="http://schemas.microsoft.com/office/drawing/2014/main" id="{9E74A784-DE40-09B1-D592-548ED9442789}"/>
              </a:ext>
            </a:extLst>
          </p:cNvPr>
          <p:cNvSpPr txBox="1">
            <a:spLocks/>
          </p:cNvSpPr>
          <p:nvPr/>
        </p:nvSpPr>
        <p:spPr>
          <a:xfrm>
            <a:off x="7045472" y="3835840"/>
            <a:ext cx="3836161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000" kern="1200" cap="all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/>
              <a:t>Ausbildung</a:t>
            </a:r>
          </a:p>
        </p:txBody>
      </p:sp>
    </p:spTree>
    <p:extLst>
      <p:ext uri="{BB962C8B-B14F-4D97-AF65-F5344CB8AC3E}">
        <p14:creationId xmlns:p14="http://schemas.microsoft.com/office/powerpoint/2010/main" val="3396391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EDC2156-E1BA-27FC-0000-A4A4FD562F40}"/>
              </a:ext>
            </a:extLst>
          </p:cNvPr>
          <p:cNvSpPr txBox="1">
            <a:spLocks noChangeArrowheads="1"/>
          </p:cNvSpPr>
          <p:nvPr/>
        </p:nvSpPr>
        <p:spPr>
          <a:xfrm>
            <a:off x="1149852" y="361133"/>
            <a:ext cx="9421688" cy="760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3100" cap="all" dirty="0">
                <a:solidFill>
                  <a:schemeClr val="accent1">
                    <a:lumMod val="75000"/>
                  </a:schemeClr>
                </a:solidFill>
              </a:rPr>
              <a:t>Wer kann die Sporthelfer                           machen? </a:t>
            </a:r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id="{C832D7D1-2B53-6587-09A0-9DFE20AF2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1550515"/>
            <a:ext cx="52973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400" dirty="0"/>
              <a:t>Die Sporthelferausbildung richtet sich an Jungen und Mädchen ab 13 Jahren.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3B25564-E147-112C-3469-A73B09B591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91" b="7017"/>
          <a:stretch/>
        </p:blipFill>
        <p:spPr>
          <a:xfrm>
            <a:off x="563382" y="2750844"/>
            <a:ext cx="5297314" cy="2998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1B55F18-314B-A6D7-95DA-EEB03F0E111D}"/>
              </a:ext>
            </a:extLst>
          </p:cNvPr>
          <p:cNvSpPr txBox="1"/>
          <p:nvPr/>
        </p:nvSpPr>
        <p:spPr>
          <a:xfrm rot="21263244">
            <a:off x="772238" y="5888630"/>
            <a:ext cx="4846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Die Sporthelfer beim Schwimmfest am 26.08.2021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69598D3-19E8-9420-0E49-2137635D0F06}"/>
              </a:ext>
            </a:extLst>
          </p:cNvPr>
          <p:cNvSpPr txBox="1"/>
          <p:nvPr/>
        </p:nvSpPr>
        <p:spPr>
          <a:xfrm>
            <a:off x="6271296" y="1550515"/>
            <a:ext cx="609824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Tx/>
              <a:buNone/>
              <a:tabLst>
                <a:tab pos="177800" algn="l"/>
              </a:tabLst>
              <a:defRPr/>
            </a:pPr>
            <a:r>
              <a:rPr lang="de-DE" sz="2800" dirty="0">
                <a:cs typeface="Arial" charset="0"/>
              </a:rPr>
              <a:t>Sporthelferinnen und Sporthelfer sind speziell ausgebildete Schülerinnen und Schüler, die Bewegungs-, Spiel- und Sportangebote gestalten und durchführen und das</a:t>
            </a:r>
          </a:p>
          <a:p>
            <a:pPr marL="0" indent="0">
              <a:buFontTx/>
              <a:buNone/>
              <a:tabLst>
                <a:tab pos="177800" algn="l"/>
              </a:tabLst>
              <a:defRPr/>
            </a:pPr>
            <a:endParaRPr lang="de-DE" sz="2800" dirty="0">
              <a:cs typeface="Arial" charset="0"/>
            </a:endParaRPr>
          </a:p>
          <a:p>
            <a:pPr marL="363538" indent="-363538"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de-DE" sz="2800" dirty="0">
                <a:cs typeface="Arial" charset="0"/>
              </a:rPr>
              <a:t>im außerunterrichtlichen Sport,</a:t>
            </a:r>
          </a:p>
          <a:p>
            <a:pPr marL="363538" indent="-363538"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de-DE" sz="2800" dirty="0">
                <a:cs typeface="Arial" charset="0"/>
              </a:rPr>
              <a:t>im Ganztag und</a:t>
            </a:r>
          </a:p>
          <a:p>
            <a:pPr marL="363538" indent="-363538"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de-DE" sz="2800" dirty="0">
                <a:cs typeface="Arial" charset="0"/>
              </a:rPr>
              <a:t>im Verein.</a:t>
            </a:r>
            <a:endParaRPr lang="de-DE" sz="2800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66863D0D-6EFA-D04F-E6C8-505AE519E6D1}"/>
              </a:ext>
            </a:extLst>
          </p:cNvPr>
          <p:cNvGrpSpPr/>
          <p:nvPr/>
        </p:nvGrpSpPr>
        <p:grpSpPr>
          <a:xfrm>
            <a:off x="10005859" y="4746275"/>
            <a:ext cx="3696962" cy="3689314"/>
            <a:chOff x="10005859" y="4746275"/>
            <a:chExt cx="3696962" cy="3689314"/>
          </a:xfrm>
        </p:grpSpPr>
        <p:sp>
          <p:nvSpPr>
            <p:cNvPr id="18" name="Halbbogen 17">
              <a:extLst>
                <a:ext uri="{FF2B5EF4-FFF2-40B4-BE49-F238E27FC236}">
                  <a16:creationId xmlns:a16="http://schemas.microsoft.com/office/drawing/2014/main" id="{483D35A4-EDA4-FB44-CB6E-5072F23B3D0A}"/>
                </a:ext>
              </a:extLst>
            </p:cNvPr>
            <p:cNvSpPr/>
            <p:nvPr/>
          </p:nvSpPr>
          <p:spPr>
            <a:xfrm rot="10800000" flipV="1">
              <a:off x="10096498" y="4754767"/>
              <a:ext cx="3606323" cy="3595114"/>
            </a:xfrm>
            <a:prstGeom prst="blockArc">
              <a:avLst>
                <a:gd name="adj1" fmla="val 10804722"/>
                <a:gd name="adj2" fmla="val 16171451"/>
                <a:gd name="adj3" fmla="val 2541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9" name="Halbbogen 18">
              <a:extLst>
                <a:ext uri="{FF2B5EF4-FFF2-40B4-BE49-F238E27FC236}">
                  <a16:creationId xmlns:a16="http://schemas.microsoft.com/office/drawing/2014/main" id="{30E1EDE8-222C-6CEC-3085-B3D4A55811A4}"/>
                </a:ext>
              </a:extLst>
            </p:cNvPr>
            <p:cNvSpPr/>
            <p:nvPr/>
          </p:nvSpPr>
          <p:spPr>
            <a:xfrm rot="10431081" flipH="1" flipV="1">
              <a:off x="10005860" y="4746276"/>
              <a:ext cx="3686477" cy="3558766"/>
            </a:xfrm>
            <a:prstGeom prst="blockArc">
              <a:avLst>
                <a:gd name="adj1" fmla="val 11189753"/>
                <a:gd name="adj2" fmla="val 16575595"/>
                <a:gd name="adj3" fmla="val 260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0" name="Halbbogen 19">
              <a:extLst>
                <a:ext uri="{FF2B5EF4-FFF2-40B4-BE49-F238E27FC236}">
                  <a16:creationId xmlns:a16="http://schemas.microsoft.com/office/drawing/2014/main" id="{0A86FDE4-F1C8-54EE-5180-090BF80711C5}"/>
                </a:ext>
              </a:extLst>
            </p:cNvPr>
            <p:cNvSpPr/>
            <p:nvPr/>
          </p:nvSpPr>
          <p:spPr>
            <a:xfrm rot="5400000" flipH="1" flipV="1">
              <a:off x="9942003" y="4810131"/>
              <a:ext cx="3686477" cy="3558766"/>
            </a:xfrm>
            <a:prstGeom prst="blockArc">
              <a:avLst>
                <a:gd name="adj1" fmla="val 10807180"/>
                <a:gd name="adj2" fmla="val 16202124"/>
                <a:gd name="adj3" fmla="val 2601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1" name="Halbbogen 20">
              <a:extLst>
                <a:ext uri="{FF2B5EF4-FFF2-40B4-BE49-F238E27FC236}">
                  <a16:creationId xmlns:a16="http://schemas.microsoft.com/office/drawing/2014/main" id="{579457C8-77B1-4F8B-3976-BF9C7B30CA91}"/>
                </a:ext>
              </a:extLst>
            </p:cNvPr>
            <p:cNvSpPr/>
            <p:nvPr/>
          </p:nvSpPr>
          <p:spPr>
            <a:xfrm rot="10800000">
              <a:off x="10016344" y="4749111"/>
              <a:ext cx="3686477" cy="3686478"/>
            </a:xfrm>
            <a:prstGeom prst="blockArc">
              <a:avLst>
                <a:gd name="adj1" fmla="val 10802738"/>
                <a:gd name="adj2" fmla="val 16202022"/>
                <a:gd name="adj3" fmla="val 2479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2B0887EB-F794-23B6-5762-535E5161652A}"/>
                </a:ext>
              </a:extLst>
            </p:cNvPr>
            <p:cNvSpPr/>
            <p:nvPr/>
          </p:nvSpPr>
          <p:spPr>
            <a:xfrm rot="13621849">
              <a:off x="10370917" y="6131087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Ausblick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CFA282CC-03E4-13A3-59EC-0CB6EA4A8BCA}"/>
                </a:ext>
              </a:extLst>
            </p:cNvPr>
            <p:cNvSpPr/>
            <p:nvPr/>
          </p:nvSpPr>
          <p:spPr>
            <a:xfrm rot="19093814">
              <a:off x="10313025" y="5408463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Ausbildung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B0CEB71D-74D1-9C20-D1C5-5AC8B9C61582}"/>
                </a:ext>
              </a:extLst>
            </p:cNvPr>
            <p:cNvSpPr/>
            <p:nvPr/>
          </p:nvSpPr>
          <p:spPr>
            <a:xfrm rot="2677902">
              <a:off x="11098827" y="5408462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Gesundheit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E8716B86-36F6-83A3-187E-65D4B4E37413}"/>
                </a:ext>
              </a:extLst>
            </p:cNvPr>
            <p:cNvSpPr/>
            <p:nvPr/>
          </p:nvSpPr>
          <p:spPr>
            <a:xfrm rot="8132754">
              <a:off x="10906407" y="6002030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de-DE" sz="2800" b="1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Leistungs-</a:t>
              </a:r>
            </a:p>
            <a:p>
              <a:pPr algn="ctr">
                <a:lnSpc>
                  <a:spcPts val="2700"/>
                </a:lnSpc>
              </a:pPr>
              <a:r>
                <a:rPr lang="de-DE" sz="2800" b="1" cap="none" spc="0" dirty="0" err="1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messung</a:t>
              </a:r>
              <a:endParaRPr lang="de-DE" sz="4000" b="1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B459279A-CE1F-5F70-2B4B-263516FF3FC1}"/>
                </a:ext>
              </a:extLst>
            </p:cNvPr>
            <p:cNvSpPr/>
            <p:nvPr/>
          </p:nvSpPr>
          <p:spPr>
            <a:xfrm rot="18893665">
              <a:off x="10359251" y="506940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1</a:t>
              </a: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3B0104A3-DD64-6036-6751-299D62448023}"/>
                </a:ext>
              </a:extLst>
            </p:cNvPr>
            <p:cNvSpPr/>
            <p:nvPr/>
          </p:nvSpPr>
          <p:spPr>
            <a:xfrm rot="2738270">
              <a:off x="13019102" y="506940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2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CE68850C-C35F-BF2D-30F2-7A3F22BEAFA2}"/>
                </a:ext>
              </a:extLst>
            </p:cNvPr>
            <p:cNvSpPr/>
            <p:nvPr/>
          </p:nvSpPr>
          <p:spPr>
            <a:xfrm rot="7905681">
              <a:off x="13041836" y="7717054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3</a:t>
              </a: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8A5E30D1-8B08-73DE-A41C-FEF16CA18EA1}"/>
                </a:ext>
              </a:extLst>
            </p:cNvPr>
            <p:cNvSpPr/>
            <p:nvPr/>
          </p:nvSpPr>
          <p:spPr>
            <a:xfrm rot="13685971">
              <a:off x="10203894" y="7554540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4</a:t>
              </a:r>
            </a:p>
          </p:txBody>
        </p:sp>
      </p:grpSp>
      <p:sp>
        <p:nvSpPr>
          <p:cNvPr id="31" name="Untertitel 4">
            <a:extLst>
              <a:ext uri="{FF2B5EF4-FFF2-40B4-BE49-F238E27FC236}">
                <a16:creationId xmlns:a16="http://schemas.microsoft.com/office/drawing/2014/main" id="{288F1D13-5E00-D43D-D4E0-64FD213E8027}"/>
              </a:ext>
            </a:extLst>
          </p:cNvPr>
          <p:cNvSpPr txBox="1">
            <a:spLocks/>
          </p:cNvSpPr>
          <p:nvPr/>
        </p:nvSpPr>
        <p:spPr>
          <a:xfrm>
            <a:off x="5211592" y="601077"/>
            <a:ext cx="3836161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000" kern="1200" cap="all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100" dirty="0">
                <a:solidFill>
                  <a:srgbClr val="657F14"/>
                </a:solidFill>
                <a:latin typeface="+mj-lt"/>
              </a:rPr>
              <a:t>Ausbildung</a:t>
            </a:r>
          </a:p>
        </p:txBody>
      </p:sp>
    </p:spTree>
    <p:extLst>
      <p:ext uri="{BB962C8B-B14F-4D97-AF65-F5344CB8AC3E}">
        <p14:creationId xmlns:p14="http://schemas.microsoft.com/office/powerpoint/2010/main" val="682253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42E2BC1C-74B8-8EFC-27DB-45E31D17B9B1}"/>
              </a:ext>
            </a:extLst>
          </p:cNvPr>
          <p:cNvSpPr/>
          <p:nvPr/>
        </p:nvSpPr>
        <p:spPr>
          <a:xfrm>
            <a:off x="7144804" y="0"/>
            <a:ext cx="4830576" cy="6893787"/>
          </a:xfrm>
          <a:prstGeom prst="rect">
            <a:avLst/>
          </a:prstGeom>
          <a:solidFill>
            <a:srgbClr val="657F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B461C3-6F1D-D541-1E4F-07535D87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anchor="b">
            <a:normAutofit/>
          </a:bodyPr>
          <a:lstStyle/>
          <a:p>
            <a:br>
              <a:rPr lang="de-DE" dirty="0"/>
            </a:br>
            <a:endParaRPr lang="de-DE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29F12B1-0426-9C97-5D9E-6E61208E6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9" r="-1" b="9362"/>
          <a:stretch/>
        </p:blipFill>
        <p:spPr bwMode="auto">
          <a:xfrm>
            <a:off x="1044577" y="1540684"/>
            <a:ext cx="5478844" cy="46378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A5E67CE-324C-175E-9DA5-C53075089F55}"/>
              </a:ext>
            </a:extLst>
          </p:cNvPr>
          <p:cNvSpPr txBox="1"/>
          <p:nvPr/>
        </p:nvSpPr>
        <p:spPr>
          <a:xfrm rot="21219872">
            <a:off x="2064122" y="5680716"/>
            <a:ext cx="4791635" cy="351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</a:pPr>
            <a:r>
              <a:rPr lang="en-US" sz="1600" kern="1200" dirty="0" err="1">
                <a:solidFill>
                  <a:schemeClr val="bg1"/>
                </a:solidFill>
              </a:rPr>
              <a:t>Stolze</a:t>
            </a:r>
            <a:r>
              <a:rPr lang="en-US" sz="1600" kern="1200" dirty="0">
                <a:solidFill>
                  <a:schemeClr val="bg1"/>
                </a:solidFill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</a:rPr>
              <a:t>Sporthelfer</a:t>
            </a:r>
            <a:r>
              <a:rPr lang="en-US" sz="1600" kern="1200" dirty="0">
                <a:solidFill>
                  <a:schemeClr val="bg1"/>
                </a:solidFill>
              </a:rPr>
              <a:t>*</a:t>
            </a:r>
            <a:r>
              <a:rPr lang="en-US" sz="1600" kern="1200" dirty="0" err="1">
                <a:solidFill>
                  <a:schemeClr val="bg1"/>
                </a:solidFill>
              </a:rPr>
              <a:t>innen</a:t>
            </a:r>
            <a:r>
              <a:rPr lang="en-US" sz="1600" kern="1200" dirty="0">
                <a:solidFill>
                  <a:schemeClr val="bg1"/>
                </a:solidFill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</a:rPr>
              <a:t>mit</a:t>
            </a:r>
            <a:r>
              <a:rPr lang="en-US" sz="1600" kern="1200" dirty="0">
                <a:solidFill>
                  <a:schemeClr val="bg1"/>
                </a:solidFill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</a:rPr>
              <a:t>ihren</a:t>
            </a:r>
            <a:r>
              <a:rPr lang="en-US" sz="1600" kern="1200" dirty="0">
                <a:solidFill>
                  <a:schemeClr val="bg1"/>
                </a:solidFill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</a:rPr>
              <a:t>Urkunden</a:t>
            </a:r>
            <a:endParaRPr lang="en-US" sz="1600" kern="12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800C3B6-823C-D6E9-E3CB-620CEC62A425}"/>
              </a:ext>
            </a:extLst>
          </p:cNvPr>
          <p:cNvSpPr txBox="1"/>
          <p:nvPr/>
        </p:nvSpPr>
        <p:spPr>
          <a:xfrm>
            <a:off x="7301259" y="1717325"/>
            <a:ext cx="3645829" cy="4933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</a:pPr>
            <a:endParaRPr lang="de-DE" altLang="de-DE" sz="2400" b="1" dirty="0">
              <a:solidFill>
                <a:schemeClr val="bg1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de-DE" altLang="de-DE" sz="2400" dirty="0">
                <a:solidFill>
                  <a:schemeClr val="bg1"/>
                </a:solidFill>
              </a:rPr>
              <a:t>umfasst </a:t>
            </a:r>
            <a:r>
              <a:rPr lang="de-DE" altLang="de-DE" sz="2400" b="1" dirty="0">
                <a:solidFill>
                  <a:schemeClr val="bg1"/>
                </a:solidFill>
              </a:rPr>
              <a:t>mindestens 30 Lerneinheiten.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de-DE" altLang="de-DE" sz="2400" dirty="0">
                <a:solidFill>
                  <a:schemeClr val="bg1"/>
                </a:solidFill>
              </a:rPr>
              <a:t>ist </a:t>
            </a:r>
            <a:r>
              <a:rPr lang="de-DE" altLang="de-DE" sz="2400" b="1" dirty="0">
                <a:solidFill>
                  <a:schemeClr val="bg1"/>
                </a:solidFill>
              </a:rPr>
              <a:t>breitensportlich</a:t>
            </a:r>
            <a:r>
              <a:rPr lang="de-DE" altLang="de-DE" sz="2400" dirty="0">
                <a:solidFill>
                  <a:schemeClr val="bg1"/>
                </a:solidFill>
              </a:rPr>
              <a:t> ausgerichtet.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de-DE" altLang="de-DE" sz="2400" dirty="0">
                <a:solidFill>
                  <a:schemeClr val="bg1"/>
                </a:solidFill>
              </a:rPr>
              <a:t>dient als </a:t>
            </a:r>
            <a:r>
              <a:rPr lang="de-DE" altLang="de-DE" sz="2400" b="1" dirty="0">
                <a:solidFill>
                  <a:schemeClr val="bg1"/>
                </a:solidFill>
              </a:rPr>
              <a:t>Einstieg</a:t>
            </a:r>
            <a:r>
              <a:rPr lang="de-DE" altLang="de-DE" sz="2400" dirty="0">
                <a:solidFill>
                  <a:schemeClr val="bg1"/>
                </a:solidFill>
              </a:rPr>
              <a:t> in das Qualifizierungssystems des Sports.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de-DE" altLang="de-DE" sz="2400" dirty="0">
                <a:solidFill>
                  <a:schemeClr val="bg1"/>
                </a:solidFill>
              </a:rPr>
              <a:t>fördert die Arbeit mit Kindern- und Jugendlichen.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</a:pPr>
            <a:endParaRPr lang="de-DE" altLang="de-DE" sz="20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F2E31A6-0F9D-BFF5-09AF-7B8F5B274D32}"/>
              </a:ext>
            </a:extLst>
          </p:cNvPr>
          <p:cNvSpPr txBox="1"/>
          <p:nvPr/>
        </p:nvSpPr>
        <p:spPr>
          <a:xfrm>
            <a:off x="216620" y="291948"/>
            <a:ext cx="8088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/>
              <a:t>Die Sporthelfer-Ausbildung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6DC618C-282A-E453-6562-CDC40C7BD7C9}"/>
              </a:ext>
            </a:extLst>
          </p:cNvPr>
          <p:cNvGrpSpPr/>
          <p:nvPr/>
        </p:nvGrpSpPr>
        <p:grpSpPr>
          <a:xfrm>
            <a:off x="10005859" y="4746275"/>
            <a:ext cx="3696962" cy="3689314"/>
            <a:chOff x="4252759" y="1641125"/>
            <a:chExt cx="3696962" cy="3689314"/>
          </a:xfrm>
        </p:grpSpPr>
        <p:sp>
          <p:nvSpPr>
            <p:cNvPr id="4" name="Halbbogen 3">
              <a:extLst>
                <a:ext uri="{FF2B5EF4-FFF2-40B4-BE49-F238E27FC236}">
                  <a16:creationId xmlns:a16="http://schemas.microsoft.com/office/drawing/2014/main" id="{CC738948-2EBE-694D-4BEA-081AA6E3BDAF}"/>
                </a:ext>
              </a:extLst>
            </p:cNvPr>
            <p:cNvSpPr/>
            <p:nvPr/>
          </p:nvSpPr>
          <p:spPr>
            <a:xfrm rot="10800000" flipV="1">
              <a:off x="4343398" y="1649617"/>
              <a:ext cx="3606323" cy="3595114"/>
            </a:xfrm>
            <a:prstGeom prst="blockArc">
              <a:avLst>
                <a:gd name="adj1" fmla="val 10804722"/>
                <a:gd name="adj2" fmla="val 16171451"/>
                <a:gd name="adj3" fmla="val 2541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" name="Halbbogen 6">
              <a:extLst>
                <a:ext uri="{FF2B5EF4-FFF2-40B4-BE49-F238E27FC236}">
                  <a16:creationId xmlns:a16="http://schemas.microsoft.com/office/drawing/2014/main" id="{8AC94508-BA9E-6B33-6D7C-33924ECCA33F}"/>
                </a:ext>
              </a:extLst>
            </p:cNvPr>
            <p:cNvSpPr/>
            <p:nvPr/>
          </p:nvSpPr>
          <p:spPr>
            <a:xfrm rot="10431081" flipH="1" flipV="1">
              <a:off x="4252760" y="1641126"/>
              <a:ext cx="3686477" cy="3558766"/>
            </a:xfrm>
            <a:prstGeom prst="blockArc">
              <a:avLst>
                <a:gd name="adj1" fmla="val 11189753"/>
                <a:gd name="adj2" fmla="val 16575595"/>
                <a:gd name="adj3" fmla="val 260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9" name="Halbbogen 8">
              <a:extLst>
                <a:ext uri="{FF2B5EF4-FFF2-40B4-BE49-F238E27FC236}">
                  <a16:creationId xmlns:a16="http://schemas.microsoft.com/office/drawing/2014/main" id="{8084EFBE-30BA-7209-E40B-582CB6AB492D}"/>
                </a:ext>
              </a:extLst>
            </p:cNvPr>
            <p:cNvSpPr/>
            <p:nvPr/>
          </p:nvSpPr>
          <p:spPr>
            <a:xfrm rot="5400000" flipH="1" flipV="1">
              <a:off x="4188903" y="1704981"/>
              <a:ext cx="3686477" cy="3558766"/>
            </a:xfrm>
            <a:prstGeom prst="blockArc">
              <a:avLst>
                <a:gd name="adj1" fmla="val 10807180"/>
                <a:gd name="adj2" fmla="val 16202124"/>
                <a:gd name="adj3" fmla="val 2601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0" name="Halbbogen 9">
              <a:extLst>
                <a:ext uri="{FF2B5EF4-FFF2-40B4-BE49-F238E27FC236}">
                  <a16:creationId xmlns:a16="http://schemas.microsoft.com/office/drawing/2014/main" id="{F1469480-BF36-AA7E-2157-10A5BA018F94}"/>
                </a:ext>
              </a:extLst>
            </p:cNvPr>
            <p:cNvSpPr/>
            <p:nvPr/>
          </p:nvSpPr>
          <p:spPr>
            <a:xfrm rot="10800000">
              <a:off x="4263244" y="1643961"/>
              <a:ext cx="3686477" cy="3686478"/>
            </a:xfrm>
            <a:prstGeom prst="blockArc">
              <a:avLst>
                <a:gd name="adj1" fmla="val 10802738"/>
                <a:gd name="adj2" fmla="val 16202022"/>
                <a:gd name="adj3" fmla="val 2479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719E06FA-E5FA-A8D2-A397-F20680D775E1}"/>
                </a:ext>
              </a:extLst>
            </p:cNvPr>
            <p:cNvSpPr/>
            <p:nvPr/>
          </p:nvSpPr>
          <p:spPr>
            <a:xfrm rot="13621849">
              <a:off x="4617817" y="3025937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Ausblick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B34621F0-2BF6-CBA8-5DF3-8B4A3E2E746F}"/>
                </a:ext>
              </a:extLst>
            </p:cNvPr>
            <p:cNvSpPr/>
            <p:nvPr/>
          </p:nvSpPr>
          <p:spPr>
            <a:xfrm rot="19093814">
              <a:off x="4559925" y="2303313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Ausbildung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80B492B-AB16-3923-8F11-95F61473278D}"/>
                </a:ext>
              </a:extLst>
            </p:cNvPr>
            <p:cNvSpPr/>
            <p:nvPr/>
          </p:nvSpPr>
          <p:spPr>
            <a:xfrm rot="2677902">
              <a:off x="5345727" y="2303312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Gesundheit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CC025E1-3CEC-E7DF-F5A8-892B7E7C6964}"/>
                </a:ext>
              </a:extLst>
            </p:cNvPr>
            <p:cNvSpPr/>
            <p:nvPr/>
          </p:nvSpPr>
          <p:spPr>
            <a:xfrm rot="8132754">
              <a:off x="5153307" y="2896880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de-DE" sz="2800" b="1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Leistungs-</a:t>
              </a:r>
            </a:p>
            <a:p>
              <a:pPr algn="ctr">
                <a:lnSpc>
                  <a:spcPts val="2700"/>
                </a:lnSpc>
              </a:pPr>
              <a:r>
                <a:rPr lang="de-DE" sz="2800" b="1" cap="none" spc="0" dirty="0" err="1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messung</a:t>
              </a:r>
              <a:endParaRPr lang="de-DE" sz="4000" b="1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F1B7A902-7578-13E0-AF8B-208860EAF31F}"/>
                </a:ext>
              </a:extLst>
            </p:cNvPr>
            <p:cNvSpPr/>
            <p:nvPr/>
          </p:nvSpPr>
          <p:spPr>
            <a:xfrm rot="18893665">
              <a:off x="4606151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1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C233E7E4-8AFA-9AA1-2CF9-CE298B0A241A}"/>
                </a:ext>
              </a:extLst>
            </p:cNvPr>
            <p:cNvSpPr/>
            <p:nvPr/>
          </p:nvSpPr>
          <p:spPr>
            <a:xfrm rot="2738270">
              <a:off x="7266002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2</a:t>
              </a: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32E032E-2579-4B99-71C7-7DCAAE44E4A1}"/>
                </a:ext>
              </a:extLst>
            </p:cNvPr>
            <p:cNvSpPr/>
            <p:nvPr/>
          </p:nvSpPr>
          <p:spPr>
            <a:xfrm rot="7905681">
              <a:off x="7288736" y="4611904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3</a:t>
              </a: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D51D8B31-E651-4AFA-A64C-BFBC37918040}"/>
                </a:ext>
              </a:extLst>
            </p:cNvPr>
            <p:cNvSpPr/>
            <p:nvPr/>
          </p:nvSpPr>
          <p:spPr>
            <a:xfrm rot="13685971">
              <a:off x="4450794" y="4449390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4</a:t>
              </a:r>
            </a:p>
          </p:txBody>
        </p:sp>
      </p:grp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E73188E7-A92D-C4F3-14A7-D37CB25C671F}"/>
              </a:ext>
            </a:extLst>
          </p:cNvPr>
          <p:cNvSpPr/>
          <p:nvPr/>
        </p:nvSpPr>
        <p:spPr>
          <a:xfrm>
            <a:off x="7291236" y="265105"/>
            <a:ext cx="5925866" cy="16215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Aft>
                <a:spcPts val="600"/>
              </a:spcAft>
              <a:tabLst>
                <a:tab pos="177800" algn="l"/>
              </a:tabLst>
            </a:pPr>
            <a:r>
              <a:rPr lang="de-DE" altLang="de-DE" sz="2400" b="1" dirty="0">
                <a:solidFill>
                  <a:schemeClr val="bg1"/>
                </a:solidFill>
              </a:rPr>
              <a:t>…ist für Jugendliche zur Förderung </a:t>
            </a:r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177800" algn="l"/>
              </a:tabLst>
            </a:pPr>
            <a:r>
              <a:rPr lang="de-DE" altLang="de-DE" sz="2400" b="1" dirty="0">
                <a:solidFill>
                  <a:schemeClr val="bg1"/>
                </a:solidFill>
              </a:rPr>
              <a:t>und Entwicklung der Persönlichkeit, </a:t>
            </a:r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177800" algn="l"/>
              </a:tabLst>
            </a:pPr>
            <a:r>
              <a:rPr lang="de-DE" altLang="de-DE" sz="2400" b="1" dirty="0">
                <a:solidFill>
                  <a:schemeClr val="bg1"/>
                </a:solidFill>
              </a:rPr>
              <a:t>sozialer Kompetenzen und der Eigenverantwortlichkeit. Sie…</a:t>
            </a:r>
          </a:p>
        </p:txBody>
      </p:sp>
    </p:spTree>
    <p:extLst>
      <p:ext uri="{BB962C8B-B14F-4D97-AF65-F5344CB8AC3E}">
        <p14:creationId xmlns:p14="http://schemas.microsoft.com/office/powerpoint/2010/main" val="4292271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E71BDFB-3639-EF15-B9B5-918DA1A20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-56331"/>
            <a:ext cx="10461330" cy="691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Herz 2">
            <a:extLst>
              <a:ext uri="{FF2B5EF4-FFF2-40B4-BE49-F238E27FC236}">
                <a16:creationId xmlns:a16="http://schemas.microsoft.com/office/drawing/2014/main" id="{123DCEDB-CCE4-3FAA-0FFC-1D21B81B751E}"/>
              </a:ext>
            </a:extLst>
          </p:cNvPr>
          <p:cNvSpPr/>
          <p:nvPr/>
        </p:nvSpPr>
        <p:spPr>
          <a:xfrm>
            <a:off x="5759777" y="3601039"/>
            <a:ext cx="1706251" cy="1593130"/>
          </a:xfrm>
          <a:prstGeom prst="hear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8FCDCED-636E-AEEF-0F1B-6FD93F383478}"/>
              </a:ext>
            </a:extLst>
          </p:cNvPr>
          <p:cNvGrpSpPr/>
          <p:nvPr/>
        </p:nvGrpSpPr>
        <p:grpSpPr>
          <a:xfrm>
            <a:off x="10005859" y="4746275"/>
            <a:ext cx="3696962" cy="3689314"/>
            <a:chOff x="4252759" y="1641125"/>
            <a:chExt cx="3696962" cy="3689314"/>
          </a:xfrm>
        </p:grpSpPr>
        <p:sp>
          <p:nvSpPr>
            <p:cNvPr id="5" name="Halbbogen 4">
              <a:extLst>
                <a:ext uri="{FF2B5EF4-FFF2-40B4-BE49-F238E27FC236}">
                  <a16:creationId xmlns:a16="http://schemas.microsoft.com/office/drawing/2014/main" id="{F74F0DCA-13D9-6225-E9B9-A4C9C0FAACF7}"/>
                </a:ext>
              </a:extLst>
            </p:cNvPr>
            <p:cNvSpPr/>
            <p:nvPr/>
          </p:nvSpPr>
          <p:spPr>
            <a:xfrm rot="10800000" flipV="1">
              <a:off x="4343398" y="1649617"/>
              <a:ext cx="3606323" cy="3595114"/>
            </a:xfrm>
            <a:prstGeom prst="blockArc">
              <a:avLst>
                <a:gd name="adj1" fmla="val 10804722"/>
                <a:gd name="adj2" fmla="val 16171451"/>
                <a:gd name="adj3" fmla="val 2541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6" name="Halbbogen 5">
              <a:extLst>
                <a:ext uri="{FF2B5EF4-FFF2-40B4-BE49-F238E27FC236}">
                  <a16:creationId xmlns:a16="http://schemas.microsoft.com/office/drawing/2014/main" id="{D6E264C6-A747-14DC-76FA-2CDDA8DF1CC7}"/>
                </a:ext>
              </a:extLst>
            </p:cNvPr>
            <p:cNvSpPr/>
            <p:nvPr/>
          </p:nvSpPr>
          <p:spPr>
            <a:xfrm rot="10431081" flipH="1" flipV="1">
              <a:off x="4252760" y="1641126"/>
              <a:ext cx="3686477" cy="3558766"/>
            </a:xfrm>
            <a:prstGeom prst="blockArc">
              <a:avLst>
                <a:gd name="adj1" fmla="val 11189753"/>
                <a:gd name="adj2" fmla="val 16575595"/>
                <a:gd name="adj3" fmla="val 260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" name="Halbbogen 6">
              <a:extLst>
                <a:ext uri="{FF2B5EF4-FFF2-40B4-BE49-F238E27FC236}">
                  <a16:creationId xmlns:a16="http://schemas.microsoft.com/office/drawing/2014/main" id="{05FF42E4-9C5D-BF34-846C-8493DC5D5A5C}"/>
                </a:ext>
              </a:extLst>
            </p:cNvPr>
            <p:cNvSpPr/>
            <p:nvPr/>
          </p:nvSpPr>
          <p:spPr>
            <a:xfrm rot="5400000" flipH="1" flipV="1">
              <a:off x="4188903" y="1704981"/>
              <a:ext cx="3686477" cy="3558766"/>
            </a:xfrm>
            <a:prstGeom prst="blockArc">
              <a:avLst>
                <a:gd name="adj1" fmla="val 10807180"/>
                <a:gd name="adj2" fmla="val 16202124"/>
                <a:gd name="adj3" fmla="val 2601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" name="Halbbogen 7">
              <a:extLst>
                <a:ext uri="{FF2B5EF4-FFF2-40B4-BE49-F238E27FC236}">
                  <a16:creationId xmlns:a16="http://schemas.microsoft.com/office/drawing/2014/main" id="{CC65EC92-9D6C-3DCE-0408-B7DA244AFE5E}"/>
                </a:ext>
              </a:extLst>
            </p:cNvPr>
            <p:cNvSpPr/>
            <p:nvPr/>
          </p:nvSpPr>
          <p:spPr>
            <a:xfrm rot="10800000">
              <a:off x="4263244" y="1643961"/>
              <a:ext cx="3686477" cy="3686478"/>
            </a:xfrm>
            <a:prstGeom prst="blockArc">
              <a:avLst>
                <a:gd name="adj1" fmla="val 10802738"/>
                <a:gd name="adj2" fmla="val 16202022"/>
                <a:gd name="adj3" fmla="val 2479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6A91E59B-354A-9309-3D92-295A71E361BE}"/>
                </a:ext>
              </a:extLst>
            </p:cNvPr>
            <p:cNvSpPr/>
            <p:nvPr/>
          </p:nvSpPr>
          <p:spPr>
            <a:xfrm rot="13621849">
              <a:off x="4617817" y="3025937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Ausblick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A598588B-BFEC-3CC1-E21F-9552F4A0DDA2}"/>
                </a:ext>
              </a:extLst>
            </p:cNvPr>
            <p:cNvSpPr/>
            <p:nvPr/>
          </p:nvSpPr>
          <p:spPr>
            <a:xfrm rot="19093814">
              <a:off x="4559925" y="2303313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Ausbildung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9612440A-DED0-0567-BA66-13FC44331C75}"/>
                </a:ext>
              </a:extLst>
            </p:cNvPr>
            <p:cNvSpPr/>
            <p:nvPr/>
          </p:nvSpPr>
          <p:spPr>
            <a:xfrm rot="2677902">
              <a:off x="5345727" y="2303312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Gesundheit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42A82D7-47F6-0C07-6DC9-97ACE2278A9D}"/>
                </a:ext>
              </a:extLst>
            </p:cNvPr>
            <p:cNvSpPr/>
            <p:nvPr/>
          </p:nvSpPr>
          <p:spPr>
            <a:xfrm rot="8132754">
              <a:off x="5153307" y="2896880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de-DE" sz="2800" b="1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Leistungs-</a:t>
              </a:r>
            </a:p>
            <a:p>
              <a:pPr algn="ctr">
                <a:lnSpc>
                  <a:spcPts val="2700"/>
                </a:lnSpc>
              </a:pPr>
              <a:r>
                <a:rPr lang="de-DE" sz="2800" b="1" cap="none" spc="0" dirty="0" err="1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messung</a:t>
              </a:r>
              <a:endParaRPr lang="de-DE" sz="4000" b="1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A863127-4405-9D9C-6655-32024852C7C3}"/>
                </a:ext>
              </a:extLst>
            </p:cNvPr>
            <p:cNvSpPr/>
            <p:nvPr/>
          </p:nvSpPr>
          <p:spPr>
            <a:xfrm rot="18893665">
              <a:off x="4606151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1</a:t>
              </a: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09557ABC-4231-EF2F-3788-D5F231EAA7EA}"/>
                </a:ext>
              </a:extLst>
            </p:cNvPr>
            <p:cNvSpPr/>
            <p:nvPr/>
          </p:nvSpPr>
          <p:spPr>
            <a:xfrm rot="2738270">
              <a:off x="7266002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2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C20C43B7-D2B9-6476-61C7-96AD098ADB3B}"/>
                </a:ext>
              </a:extLst>
            </p:cNvPr>
            <p:cNvSpPr/>
            <p:nvPr/>
          </p:nvSpPr>
          <p:spPr>
            <a:xfrm rot="7905681">
              <a:off x="7288736" y="4611904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3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E9EB3EEE-7EC0-2584-5C56-64A9208D2179}"/>
                </a:ext>
              </a:extLst>
            </p:cNvPr>
            <p:cNvSpPr/>
            <p:nvPr/>
          </p:nvSpPr>
          <p:spPr>
            <a:xfrm rot="13685971">
              <a:off x="4450794" y="4449390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0953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A8AB17-51F1-2AF1-4E77-BB44B059D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 anchor="b">
            <a:normAutofit/>
          </a:bodyPr>
          <a:lstStyle/>
          <a:p>
            <a:r>
              <a:rPr lang="de-DE" dirty="0"/>
              <a:t>Lernbereiche der Sporthelfer*</a:t>
            </a:r>
            <a:r>
              <a:rPr lang="de-DE" dirty="0" err="1"/>
              <a:t>innenAusbildung</a:t>
            </a:r>
            <a:endParaRPr lang="de-DE" dirty="0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7F3EBED4-DC83-625D-E38B-45CADBD39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638" y="1714500"/>
            <a:ext cx="8644865" cy="73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1000719">
              <a:spcAft>
                <a:spcPts val="576"/>
              </a:spcAft>
              <a:buClr>
                <a:srgbClr val="3333CC"/>
              </a:buClr>
              <a:buSzPct val="83000"/>
              <a:tabLst>
                <a:tab pos="0" algn="l"/>
                <a:tab pos="1000719" algn="l"/>
                <a:tab pos="2001439" algn="l"/>
                <a:tab pos="3002158" algn="l"/>
                <a:tab pos="4002877" algn="l"/>
                <a:tab pos="5003597" algn="l"/>
                <a:tab pos="6004316" algn="l"/>
                <a:tab pos="7005036" algn="l"/>
                <a:tab pos="8005755" algn="l"/>
                <a:tab pos="9006474" algn="l"/>
                <a:tab pos="10007194" algn="l"/>
                <a:tab pos="11007913" algn="l"/>
              </a:tabLst>
            </a:pPr>
            <a:r>
              <a:rPr lang="en-GB" altLang="de-DE" sz="1728" b="1" kern="100" dirty="0" err="1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Lernbereich</a:t>
            </a:r>
            <a:r>
              <a:rPr lang="en-GB" altLang="de-DE" sz="1728" b="1" kern="100" dirty="0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1</a:t>
            </a:r>
          </a:p>
          <a:p>
            <a:pPr defTabSz="1000719">
              <a:spcAft>
                <a:spcPts val="576"/>
              </a:spcAft>
              <a:buClr>
                <a:srgbClr val="3333CC"/>
              </a:buClr>
              <a:buSzPct val="83000"/>
              <a:tabLst>
                <a:tab pos="0" algn="l"/>
                <a:tab pos="1000719" algn="l"/>
                <a:tab pos="2001439" algn="l"/>
                <a:tab pos="3002158" algn="l"/>
                <a:tab pos="4002877" algn="l"/>
                <a:tab pos="5003597" algn="l"/>
                <a:tab pos="6004316" algn="l"/>
                <a:tab pos="7005036" algn="l"/>
                <a:tab pos="8005755" algn="l"/>
                <a:tab pos="9006474" algn="l"/>
                <a:tab pos="10007194" algn="l"/>
                <a:tab pos="11007913" algn="l"/>
              </a:tabLst>
            </a:pPr>
            <a:r>
              <a:rPr lang="en-GB" altLang="de-DE" sz="1728" kern="100" dirty="0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Person</a:t>
            </a:r>
            <a:r>
              <a:rPr lang="en-GB" altLang="de-DE" sz="1970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lang="en-GB" altLang="de-DE" sz="1728" kern="100" dirty="0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und</a:t>
            </a:r>
            <a:r>
              <a:rPr lang="en-GB" altLang="de-DE" sz="1970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lang="en-GB" altLang="de-DE" sz="1728" kern="100" dirty="0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Gruppe</a:t>
            </a:r>
            <a:endParaRPr lang="en-GB" altLang="de-DE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A2ECB607-8A6A-D57D-8B61-82EDC29B2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637" y="2558408"/>
            <a:ext cx="8812726" cy="69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1000719">
              <a:spcAft>
                <a:spcPts val="576"/>
              </a:spcAft>
              <a:buClr>
                <a:srgbClr val="3333CC"/>
              </a:buClr>
              <a:buSzPct val="83000"/>
              <a:tabLst>
                <a:tab pos="0" algn="l"/>
                <a:tab pos="1000719" algn="l"/>
                <a:tab pos="2001439" algn="l"/>
                <a:tab pos="3002158" algn="l"/>
                <a:tab pos="4002877" algn="l"/>
                <a:tab pos="5003597" algn="l"/>
                <a:tab pos="6004316" algn="l"/>
                <a:tab pos="7005036" algn="l"/>
                <a:tab pos="8005755" algn="l"/>
                <a:tab pos="9006474" algn="l"/>
                <a:tab pos="10007194" algn="l"/>
                <a:tab pos="11007913" algn="l"/>
              </a:tabLst>
            </a:pPr>
            <a:r>
              <a:rPr lang="en-GB" altLang="de-DE" sz="1728" b="1" kern="100" err="1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Lernbereich</a:t>
            </a:r>
            <a:r>
              <a:rPr lang="en-GB" altLang="de-DE" sz="1728" b="1" kern="100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2</a:t>
            </a:r>
          </a:p>
          <a:p>
            <a:pPr defTabSz="1000719">
              <a:spcAft>
                <a:spcPts val="576"/>
              </a:spcAft>
              <a:buClr>
                <a:srgbClr val="3333CC"/>
              </a:buClr>
              <a:buSzPct val="83000"/>
              <a:tabLst>
                <a:tab pos="0" algn="l"/>
                <a:tab pos="1000719" algn="l"/>
                <a:tab pos="2001439" algn="l"/>
                <a:tab pos="3002158" algn="l"/>
                <a:tab pos="4002877" algn="l"/>
                <a:tab pos="5003597" algn="l"/>
                <a:tab pos="6004316" algn="l"/>
                <a:tab pos="7005036" algn="l"/>
                <a:tab pos="8005755" algn="l"/>
                <a:tab pos="9006474" algn="l"/>
                <a:tab pos="10007194" algn="l"/>
                <a:tab pos="11007913" algn="l"/>
              </a:tabLst>
            </a:pPr>
            <a:r>
              <a:rPr lang="en-GB" altLang="de-DE" sz="1728" kern="100" err="1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Bewegungs</a:t>
            </a:r>
            <a:r>
              <a:rPr lang="en-GB" altLang="de-DE" sz="1728" kern="100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-und </a:t>
            </a:r>
            <a:r>
              <a:rPr lang="en-GB" altLang="de-DE" sz="1728" kern="100" err="1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Sportangebote</a:t>
            </a:r>
            <a:r>
              <a:rPr lang="en-GB" altLang="de-DE" sz="1728" kern="100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de-DE" sz="1728" kern="100" err="1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erleben</a:t>
            </a:r>
            <a:r>
              <a:rPr lang="en-GB" altLang="de-DE" sz="1728" kern="100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und </a:t>
            </a:r>
            <a:r>
              <a:rPr lang="en-GB" altLang="de-DE" sz="1728" kern="100" err="1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reflektieren</a:t>
            </a:r>
            <a:endParaRPr lang="en-GB" altLang="de-DE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E7030542-59A8-55D1-B216-C5DA277F7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637" y="3364929"/>
            <a:ext cx="8728795" cy="10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1000719">
              <a:spcAft>
                <a:spcPts val="576"/>
              </a:spcAft>
              <a:buClr>
                <a:srgbClr val="3333CC"/>
              </a:buClr>
              <a:buSzPct val="83000"/>
              <a:tabLst>
                <a:tab pos="0" algn="l"/>
                <a:tab pos="1000719" algn="l"/>
                <a:tab pos="2001439" algn="l"/>
                <a:tab pos="3002158" algn="l"/>
                <a:tab pos="4002877" algn="l"/>
                <a:tab pos="5003597" algn="l"/>
                <a:tab pos="6004316" algn="l"/>
                <a:tab pos="7005036" algn="l"/>
                <a:tab pos="8005755" algn="l"/>
                <a:tab pos="9006474" algn="l"/>
                <a:tab pos="10007194" algn="l"/>
                <a:tab pos="11007913" algn="l"/>
              </a:tabLst>
            </a:pPr>
            <a:r>
              <a:rPr lang="en-GB" altLang="de-DE" sz="1728" b="1" kern="100" dirty="0" err="1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Lernbereich</a:t>
            </a:r>
            <a:r>
              <a:rPr lang="en-GB" altLang="de-DE" sz="1970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lang="en-GB" altLang="de-DE" sz="1728" b="1" kern="100" dirty="0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3</a:t>
            </a:r>
          </a:p>
          <a:p>
            <a:pPr defTabSz="1000719">
              <a:spcAft>
                <a:spcPts val="576"/>
              </a:spcAft>
              <a:buClr>
                <a:srgbClr val="3333CC"/>
              </a:buClr>
              <a:buSzPct val="83000"/>
              <a:tabLst>
                <a:tab pos="0" algn="l"/>
                <a:tab pos="1000719" algn="l"/>
                <a:tab pos="2001439" algn="l"/>
                <a:tab pos="3002158" algn="l"/>
                <a:tab pos="4002877" algn="l"/>
                <a:tab pos="5003597" algn="l"/>
                <a:tab pos="6004316" algn="l"/>
                <a:tab pos="7005036" algn="l"/>
                <a:tab pos="8005755" algn="l"/>
                <a:tab pos="9006474" algn="l"/>
                <a:tab pos="10007194" algn="l"/>
                <a:tab pos="11007913" algn="l"/>
              </a:tabLst>
            </a:pPr>
            <a:r>
              <a:rPr lang="en-GB" altLang="de-DE" sz="1728" kern="100" dirty="0" err="1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Mitarbeit</a:t>
            </a:r>
            <a:r>
              <a:rPr lang="en-GB" altLang="de-DE" sz="1728" kern="100" dirty="0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de-DE" sz="1728" kern="100" dirty="0" err="1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bei</a:t>
            </a:r>
            <a:r>
              <a:rPr lang="en-GB" altLang="de-DE" sz="1728" kern="100" dirty="0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der </a:t>
            </a:r>
            <a:r>
              <a:rPr lang="en-GB" altLang="de-DE" sz="1728" kern="100" dirty="0" err="1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Planung</a:t>
            </a:r>
            <a:r>
              <a:rPr lang="en-GB" altLang="de-DE" sz="1728" kern="100" dirty="0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</a:t>
            </a:r>
            <a:r>
              <a:rPr lang="en-GB" altLang="de-DE" sz="1728" kern="100" dirty="0" err="1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Durchführung</a:t>
            </a:r>
            <a:r>
              <a:rPr lang="en-GB" altLang="de-DE" sz="1728" kern="100" dirty="0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und </a:t>
            </a:r>
            <a:r>
              <a:rPr lang="en-GB" altLang="de-DE" sz="1728" kern="100" dirty="0" err="1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Auswertung</a:t>
            </a:r>
            <a:r>
              <a:rPr lang="en-GB" altLang="de-DE" sz="1728" kern="100" dirty="0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von </a:t>
            </a:r>
          </a:p>
          <a:p>
            <a:pPr defTabSz="1000719">
              <a:spcAft>
                <a:spcPts val="576"/>
              </a:spcAft>
              <a:buClr>
                <a:srgbClr val="3333CC"/>
              </a:buClr>
              <a:buSzPct val="83000"/>
              <a:tabLst>
                <a:tab pos="0" algn="l"/>
                <a:tab pos="1000719" algn="l"/>
                <a:tab pos="2001439" algn="l"/>
                <a:tab pos="3002158" algn="l"/>
                <a:tab pos="4002877" algn="l"/>
                <a:tab pos="5003597" algn="l"/>
                <a:tab pos="6004316" algn="l"/>
                <a:tab pos="7005036" algn="l"/>
                <a:tab pos="8005755" algn="l"/>
                <a:tab pos="9006474" algn="l"/>
                <a:tab pos="10007194" algn="l"/>
                <a:tab pos="11007913" algn="l"/>
              </a:tabLst>
            </a:pPr>
            <a:r>
              <a:rPr lang="en-GB" altLang="de-DE" sz="1728" kern="100" dirty="0" err="1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Bewegungs</a:t>
            </a:r>
            <a:r>
              <a:rPr lang="en-GB" altLang="de-DE" sz="1728" kern="100" dirty="0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-und </a:t>
            </a:r>
            <a:r>
              <a:rPr lang="en-GB" altLang="de-DE" sz="1728" kern="100" dirty="0" err="1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Sportangeboten</a:t>
            </a:r>
            <a:endParaRPr lang="en-GB" altLang="de-DE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5B94192E-3DB5-5D13-AC2F-C7C223419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637" y="4449765"/>
            <a:ext cx="8644865" cy="69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1000719">
              <a:spcAft>
                <a:spcPts val="576"/>
              </a:spcAft>
              <a:buClr>
                <a:srgbClr val="3333CC"/>
              </a:buClr>
              <a:buSzPct val="83000"/>
              <a:tabLst>
                <a:tab pos="0" algn="l"/>
                <a:tab pos="1000719" algn="l"/>
                <a:tab pos="2001439" algn="l"/>
                <a:tab pos="3002158" algn="l"/>
                <a:tab pos="4002877" algn="l"/>
                <a:tab pos="5003597" algn="l"/>
                <a:tab pos="6004316" algn="l"/>
                <a:tab pos="7005036" algn="l"/>
                <a:tab pos="8005755" algn="l"/>
                <a:tab pos="9006474" algn="l"/>
                <a:tab pos="10007194" algn="l"/>
                <a:tab pos="11007913" algn="l"/>
              </a:tabLst>
            </a:pPr>
            <a:r>
              <a:rPr lang="en-GB" altLang="de-DE" sz="1728" b="1" kern="100" err="1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Lernbereich</a:t>
            </a:r>
            <a:r>
              <a:rPr lang="en-GB" altLang="de-DE" sz="1728" b="1" kern="100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4</a:t>
            </a:r>
          </a:p>
          <a:p>
            <a:pPr defTabSz="1000719">
              <a:spcAft>
                <a:spcPts val="576"/>
              </a:spcAft>
              <a:buClr>
                <a:srgbClr val="3333CC"/>
              </a:buClr>
              <a:buSzPct val="83000"/>
              <a:tabLst>
                <a:tab pos="0" algn="l"/>
                <a:tab pos="1000719" algn="l"/>
                <a:tab pos="2001439" algn="l"/>
                <a:tab pos="3002158" algn="l"/>
                <a:tab pos="4002877" algn="l"/>
                <a:tab pos="5003597" algn="l"/>
                <a:tab pos="6004316" algn="l"/>
                <a:tab pos="7005036" algn="l"/>
                <a:tab pos="8005755" algn="l"/>
                <a:tab pos="9006474" algn="l"/>
                <a:tab pos="10007194" algn="l"/>
                <a:tab pos="11007913" algn="l"/>
              </a:tabLst>
            </a:pPr>
            <a:r>
              <a:rPr lang="en-GB" altLang="de-DE" sz="1728" kern="100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Verein, </a:t>
            </a:r>
            <a:r>
              <a:rPr lang="en-GB" altLang="de-DE" sz="1728" kern="100" err="1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Verband</a:t>
            </a:r>
            <a:r>
              <a:rPr lang="en-GB" altLang="de-DE" sz="1728" kern="100">
                <a:solidFill>
                  <a:schemeClr val="tx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und Schule</a:t>
            </a:r>
            <a:endParaRPr lang="en-GB" altLang="de-DE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E6469C3-1F8E-B4A4-11CD-F1CD48330933}"/>
              </a:ext>
            </a:extLst>
          </p:cNvPr>
          <p:cNvSpPr txBox="1"/>
          <p:nvPr/>
        </p:nvSpPr>
        <p:spPr>
          <a:xfrm>
            <a:off x="1689637" y="5282321"/>
            <a:ext cx="6798822" cy="1055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7824">
              <a:spcAft>
                <a:spcPts val="600"/>
              </a:spcAft>
            </a:pPr>
            <a:r>
              <a:rPr lang="de-DE" sz="1728" b="1" kern="1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Lernbereich 5</a:t>
            </a:r>
          </a:p>
          <a:p>
            <a:pPr defTabSz="877824">
              <a:spcAft>
                <a:spcPts val="600"/>
              </a:spcAft>
            </a:pPr>
            <a:r>
              <a:rPr lang="de-DE" sz="1728" kern="1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Sportartspezifische Aus- und Fortbildungen</a:t>
            </a:r>
          </a:p>
          <a:p>
            <a:pPr>
              <a:spcAft>
                <a:spcPts val="600"/>
              </a:spcAft>
            </a:pPr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859F0B7-D607-9E66-12AB-97B145F79C53}"/>
              </a:ext>
            </a:extLst>
          </p:cNvPr>
          <p:cNvGrpSpPr/>
          <p:nvPr/>
        </p:nvGrpSpPr>
        <p:grpSpPr>
          <a:xfrm>
            <a:off x="10005859" y="4746275"/>
            <a:ext cx="3696962" cy="3689314"/>
            <a:chOff x="4252759" y="1641125"/>
            <a:chExt cx="3696962" cy="3689314"/>
          </a:xfrm>
        </p:grpSpPr>
        <p:sp>
          <p:nvSpPr>
            <p:cNvPr id="4" name="Halbbogen 3">
              <a:extLst>
                <a:ext uri="{FF2B5EF4-FFF2-40B4-BE49-F238E27FC236}">
                  <a16:creationId xmlns:a16="http://schemas.microsoft.com/office/drawing/2014/main" id="{3FA46850-4B83-8833-6CBE-36902D2C68CD}"/>
                </a:ext>
              </a:extLst>
            </p:cNvPr>
            <p:cNvSpPr/>
            <p:nvPr/>
          </p:nvSpPr>
          <p:spPr>
            <a:xfrm rot="10800000" flipV="1">
              <a:off x="4343398" y="1649617"/>
              <a:ext cx="3606323" cy="3595114"/>
            </a:xfrm>
            <a:prstGeom prst="blockArc">
              <a:avLst>
                <a:gd name="adj1" fmla="val 10804722"/>
                <a:gd name="adj2" fmla="val 16171451"/>
                <a:gd name="adj3" fmla="val 2541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1" name="Halbbogen 10">
              <a:extLst>
                <a:ext uri="{FF2B5EF4-FFF2-40B4-BE49-F238E27FC236}">
                  <a16:creationId xmlns:a16="http://schemas.microsoft.com/office/drawing/2014/main" id="{A7819108-A225-6DC1-9769-5716B1E928CA}"/>
                </a:ext>
              </a:extLst>
            </p:cNvPr>
            <p:cNvSpPr/>
            <p:nvPr/>
          </p:nvSpPr>
          <p:spPr>
            <a:xfrm rot="10431081" flipH="1" flipV="1">
              <a:off x="4252760" y="1641126"/>
              <a:ext cx="3686477" cy="3558766"/>
            </a:xfrm>
            <a:prstGeom prst="blockArc">
              <a:avLst>
                <a:gd name="adj1" fmla="val 11189753"/>
                <a:gd name="adj2" fmla="val 16575595"/>
                <a:gd name="adj3" fmla="val 260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2" name="Halbbogen 11">
              <a:extLst>
                <a:ext uri="{FF2B5EF4-FFF2-40B4-BE49-F238E27FC236}">
                  <a16:creationId xmlns:a16="http://schemas.microsoft.com/office/drawing/2014/main" id="{BC9B3360-9D92-E8C7-BCEA-6A7BA18EC927}"/>
                </a:ext>
              </a:extLst>
            </p:cNvPr>
            <p:cNvSpPr/>
            <p:nvPr/>
          </p:nvSpPr>
          <p:spPr>
            <a:xfrm rot="5400000" flipH="1" flipV="1">
              <a:off x="4188903" y="1704981"/>
              <a:ext cx="3686477" cy="3558766"/>
            </a:xfrm>
            <a:prstGeom prst="blockArc">
              <a:avLst>
                <a:gd name="adj1" fmla="val 10807180"/>
                <a:gd name="adj2" fmla="val 16202124"/>
                <a:gd name="adj3" fmla="val 2601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3" name="Halbbogen 12">
              <a:extLst>
                <a:ext uri="{FF2B5EF4-FFF2-40B4-BE49-F238E27FC236}">
                  <a16:creationId xmlns:a16="http://schemas.microsoft.com/office/drawing/2014/main" id="{09A2E14D-9274-B386-C60E-F984960B59A3}"/>
                </a:ext>
              </a:extLst>
            </p:cNvPr>
            <p:cNvSpPr/>
            <p:nvPr/>
          </p:nvSpPr>
          <p:spPr>
            <a:xfrm rot="10800000">
              <a:off x="4263244" y="1643961"/>
              <a:ext cx="3686477" cy="3686478"/>
            </a:xfrm>
            <a:prstGeom prst="blockArc">
              <a:avLst>
                <a:gd name="adj1" fmla="val 10802738"/>
                <a:gd name="adj2" fmla="val 16202022"/>
                <a:gd name="adj3" fmla="val 2479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DFC6CDB-AA21-13D9-3237-4E727DBE07AD}"/>
                </a:ext>
              </a:extLst>
            </p:cNvPr>
            <p:cNvSpPr/>
            <p:nvPr/>
          </p:nvSpPr>
          <p:spPr>
            <a:xfrm rot="13621849">
              <a:off x="4617817" y="3025937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Ausblick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0C89BFAB-7D49-5EF1-3570-5026B9265D07}"/>
                </a:ext>
              </a:extLst>
            </p:cNvPr>
            <p:cNvSpPr/>
            <p:nvPr/>
          </p:nvSpPr>
          <p:spPr>
            <a:xfrm rot="19093814">
              <a:off x="4559925" y="2303313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Ausbildung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081A6BF6-9B62-DC98-0187-1E21208DA6F0}"/>
                </a:ext>
              </a:extLst>
            </p:cNvPr>
            <p:cNvSpPr/>
            <p:nvPr/>
          </p:nvSpPr>
          <p:spPr>
            <a:xfrm rot="2677902">
              <a:off x="5345727" y="2303312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Gesundheit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7CC74D54-9435-C4E0-008D-798E9C93F49A}"/>
                </a:ext>
              </a:extLst>
            </p:cNvPr>
            <p:cNvSpPr/>
            <p:nvPr/>
          </p:nvSpPr>
          <p:spPr>
            <a:xfrm rot="8132754">
              <a:off x="5153307" y="2896880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de-DE" sz="2800" b="1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Leistungs-</a:t>
              </a:r>
            </a:p>
            <a:p>
              <a:pPr algn="ctr">
                <a:lnSpc>
                  <a:spcPts val="2700"/>
                </a:lnSpc>
              </a:pPr>
              <a:r>
                <a:rPr lang="de-DE" sz="2800" b="1" cap="none" spc="0" dirty="0" err="1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messung</a:t>
              </a:r>
              <a:endParaRPr lang="de-DE" sz="4000" b="1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D89A6DA-3840-803C-14B6-54CB737EC035}"/>
                </a:ext>
              </a:extLst>
            </p:cNvPr>
            <p:cNvSpPr/>
            <p:nvPr/>
          </p:nvSpPr>
          <p:spPr>
            <a:xfrm rot="18893665">
              <a:off x="4606151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1</a:t>
              </a: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9E75EDD-4353-4549-CF1F-942E481905E8}"/>
                </a:ext>
              </a:extLst>
            </p:cNvPr>
            <p:cNvSpPr/>
            <p:nvPr/>
          </p:nvSpPr>
          <p:spPr>
            <a:xfrm rot="2738270">
              <a:off x="7266002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2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70ACE0D7-BBB2-9E9B-0F66-F1E32D3369F2}"/>
                </a:ext>
              </a:extLst>
            </p:cNvPr>
            <p:cNvSpPr/>
            <p:nvPr/>
          </p:nvSpPr>
          <p:spPr>
            <a:xfrm rot="7905681">
              <a:off x="7288736" y="4611904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3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0E491269-4233-86BD-AA64-D01693D09DF6}"/>
                </a:ext>
              </a:extLst>
            </p:cNvPr>
            <p:cNvSpPr/>
            <p:nvPr/>
          </p:nvSpPr>
          <p:spPr>
            <a:xfrm rot="13685971">
              <a:off x="4450794" y="4449390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4</a:t>
              </a:r>
            </a:p>
          </p:txBody>
        </p:sp>
      </p:grpSp>
      <p:pic>
        <p:nvPicPr>
          <p:cNvPr id="23" name="Grafik 22" descr="Ein Bild, das Grafiken, Design enthält.&#10;&#10;Automatisch generierte Beschreibung">
            <a:extLst>
              <a:ext uri="{FF2B5EF4-FFF2-40B4-BE49-F238E27FC236}">
                <a16:creationId xmlns:a16="http://schemas.microsoft.com/office/drawing/2014/main" id="{58B460CA-AA91-18A4-C6B7-8F804C0A4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073" y="575404"/>
            <a:ext cx="4039858" cy="33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69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8" grpId="0" autoUpdateAnimBg="0"/>
      <p:bldP spid="8" grpId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A8AB17-51F1-2AF1-4E77-BB44B059D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405" y="361602"/>
            <a:ext cx="9144000" cy="562692"/>
          </a:xfrm>
        </p:spPr>
        <p:txBody>
          <a:bodyPr anchor="b">
            <a:normAutofit fontScale="90000"/>
          </a:bodyPr>
          <a:lstStyle/>
          <a:p>
            <a:r>
              <a:rPr lang="de-DE" dirty="0"/>
              <a:t>Lernbereiche der Sporthelfer*</a:t>
            </a:r>
            <a:r>
              <a:rPr lang="de-DE" dirty="0" err="1"/>
              <a:t>innenAusbildung</a:t>
            </a:r>
            <a:endParaRPr lang="de-DE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859F0B7-D607-9E66-12AB-97B145F79C53}"/>
              </a:ext>
            </a:extLst>
          </p:cNvPr>
          <p:cNvGrpSpPr/>
          <p:nvPr/>
        </p:nvGrpSpPr>
        <p:grpSpPr>
          <a:xfrm>
            <a:off x="10005859" y="4746275"/>
            <a:ext cx="3696962" cy="3689314"/>
            <a:chOff x="4252759" y="1641125"/>
            <a:chExt cx="3696962" cy="3689314"/>
          </a:xfrm>
        </p:grpSpPr>
        <p:sp>
          <p:nvSpPr>
            <p:cNvPr id="4" name="Halbbogen 3">
              <a:extLst>
                <a:ext uri="{FF2B5EF4-FFF2-40B4-BE49-F238E27FC236}">
                  <a16:creationId xmlns:a16="http://schemas.microsoft.com/office/drawing/2014/main" id="{3FA46850-4B83-8833-6CBE-36902D2C68CD}"/>
                </a:ext>
              </a:extLst>
            </p:cNvPr>
            <p:cNvSpPr/>
            <p:nvPr/>
          </p:nvSpPr>
          <p:spPr>
            <a:xfrm rot="10800000" flipV="1">
              <a:off x="4343398" y="1649617"/>
              <a:ext cx="3606323" cy="3595114"/>
            </a:xfrm>
            <a:prstGeom prst="blockArc">
              <a:avLst>
                <a:gd name="adj1" fmla="val 10804722"/>
                <a:gd name="adj2" fmla="val 16171451"/>
                <a:gd name="adj3" fmla="val 2541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1" name="Halbbogen 10">
              <a:extLst>
                <a:ext uri="{FF2B5EF4-FFF2-40B4-BE49-F238E27FC236}">
                  <a16:creationId xmlns:a16="http://schemas.microsoft.com/office/drawing/2014/main" id="{A7819108-A225-6DC1-9769-5716B1E928CA}"/>
                </a:ext>
              </a:extLst>
            </p:cNvPr>
            <p:cNvSpPr/>
            <p:nvPr/>
          </p:nvSpPr>
          <p:spPr>
            <a:xfrm rot="10431081" flipH="1" flipV="1">
              <a:off x="4252760" y="1641126"/>
              <a:ext cx="3686477" cy="3558766"/>
            </a:xfrm>
            <a:prstGeom prst="blockArc">
              <a:avLst>
                <a:gd name="adj1" fmla="val 11189753"/>
                <a:gd name="adj2" fmla="val 16575595"/>
                <a:gd name="adj3" fmla="val 260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2" name="Halbbogen 11">
              <a:extLst>
                <a:ext uri="{FF2B5EF4-FFF2-40B4-BE49-F238E27FC236}">
                  <a16:creationId xmlns:a16="http://schemas.microsoft.com/office/drawing/2014/main" id="{BC9B3360-9D92-E8C7-BCEA-6A7BA18EC927}"/>
                </a:ext>
              </a:extLst>
            </p:cNvPr>
            <p:cNvSpPr/>
            <p:nvPr/>
          </p:nvSpPr>
          <p:spPr>
            <a:xfrm rot="5400000" flipH="1" flipV="1">
              <a:off x="4188903" y="1704981"/>
              <a:ext cx="3686477" cy="3558766"/>
            </a:xfrm>
            <a:prstGeom prst="blockArc">
              <a:avLst>
                <a:gd name="adj1" fmla="val 10807180"/>
                <a:gd name="adj2" fmla="val 16202124"/>
                <a:gd name="adj3" fmla="val 2601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3" name="Halbbogen 12">
              <a:extLst>
                <a:ext uri="{FF2B5EF4-FFF2-40B4-BE49-F238E27FC236}">
                  <a16:creationId xmlns:a16="http://schemas.microsoft.com/office/drawing/2014/main" id="{09A2E14D-9274-B386-C60E-F984960B59A3}"/>
                </a:ext>
              </a:extLst>
            </p:cNvPr>
            <p:cNvSpPr/>
            <p:nvPr/>
          </p:nvSpPr>
          <p:spPr>
            <a:xfrm rot="10800000">
              <a:off x="4263244" y="1643961"/>
              <a:ext cx="3686477" cy="3686478"/>
            </a:xfrm>
            <a:prstGeom prst="blockArc">
              <a:avLst>
                <a:gd name="adj1" fmla="val 10802738"/>
                <a:gd name="adj2" fmla="val 16202022"/>
                <a:gd name="adj3" fmla="val 2479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DFC6CDB-AA21-13D9-3237-4E727DBE07AD}"/>
                </a:ext>
              </a:extLst>
            </p:cNvPr>
            <p:cNvSpPr/>
            <p:nvPr/>
          </p:nvSpPr>
          <p:spPr>
            <a:xfrm rot="13621849">
              <a:off x="4617817" y="3025937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Ausblick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0C89BFAB-7D49-5EF1-3570-5026B9265D07}"/>
                </a:ext>
              </a:extLst>
            </p:cNvPr>
            <p:cNvSpPr/>
            <p:nvPr/>
          </p:nvSpPr>
          <p:spPr>
            <a:xfrm rot="19093814">
              <a:off x="4559925" y="2303313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Ausbildung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081A6BF6-9B62-DC98-0187-1E21208DA6F0}"/>
                </a:ext>
              </a:extLst>
            </p:cNvPr>
            <p:cNvSpPr/>
            <p:nvPr/>
          </p:nvSpPr>
          <p:spPr>
            <a:xfrm rot="2677902">
              <a:off x="5345727" y="2303312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Gesundheit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7CC74D54-9435-C4E0-008D-798E9C93F49A}"/>
                </a:ext>
              </a:extLst>
            </p:cNvPr>
            <p:cNvSpPr/>
            <p:nvPr/>
          </p:nvSpPr>
          <p:spPr>
            <a:xfrm rot="8132754">
              <a:off x="5153307" y="2896880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de-DE" sz="2800" b="1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Leistungs-</a:t>
              </a:r>
            </a:p>
            <a:p>
              <a:pPr algn="ctr">
                <a:lnSpc>
                  <a:spcPts val="2700"/>
                </a:lnSpc>
              </a:pPr>
              <a:r>
                <a:rPr lang="de-DE" sz="2800" b="1" cap="none" spc="0" dirty="0" err="1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messung</a:t>
              </a:r>
              <a:endParaRPr lang="de-DE" sz="4000" b="1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D89A6DA-3840-803C-14B6-54CB737EC035}"/>
                </a:ext>
              </a:extLst>
            </p:cNvPr>
            <p:cNvSpPr/>
            <p:nvPr/>
          </p:nvSpPr>
          <p:spPr>
            <a:xfrm rot="18893665">
              <a:off x="4606151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1</a:t>
              </a: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9E75EDD-4353-4549-CF1F-942E481905E8}"/>
                </a:ext>
              </a:extLst>
            </p:cNvPr>
            <p:cNvSpPr/>
            <p:nvPr/>
          </p:nvSpPr>
          <p:spPr>
            <a:xfrm rot="2738270">
              <a:off x="7266002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2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70ACE0D7-BBB2-9E9B-0F66-F1E32D3369F2}"/>
                </a:ext>
              </a:extLst>
            </p:cNvPr>
            <p:cNvSpPr/>
            <p:nvPr/>
          </p:nvSpPr>
          <p:spPr>
            <a:xfrm rot="7905681">
              <a:off x="7288736" y="4611904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3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0E491269-4233-86BD-AA64-D01693D09DF6}"/>
                </a:ext>
              </a:extLst>
            </p:cNvPr>
            <p:cNvSpPr/>
            <p:nvPr/>
          </p:nvSpPr>
          <p:spPr>
            <a:xfrm rot="13685971">
              <a:off x="4450794" y="4449390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4</a:t>
              </a:r>
            </a:p>
          </p:txBody>
        </p:sp>
      </p:grp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AC2B33AE-CB0E-DD99-3D2C-59C68B1FD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8637629"/>
              </p:ext>
            </p:extLst>
          </p:nvPr>
        </p:nvGraphicFramePr>
        <p:xfrm>
          <a:off x="1327405" y="924294"/>
          <a:ext cx="8128000" cy="5514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2850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A8AB17-51F1-2AF1-4E77-BB44B059D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405" y="361602"/>
            <a:ext cx="9144000" cy="562692"/>
          </a:xfrm>
        </p:spPr>
        <p:txBody>
          <a:bodyPr anchor="b">
            <a:normAutofit fontScale="90000"/>
          </a:bodyPr>
          <a:lstStyle/>
          <a:p>
            <a:r>
              <a:rPr lang="de-DE" dirty="0"/>
              <a:t>Lernbereiche der Sporthelfer*</a:t>
            </a:r>
            <a:r>
              <a:rPr lang="de-DE" dirty="0" err="1"/>
              <a:t>innenAusbildung</a:t>
            </a:r>
            <a:endParaRPr lang="de-DE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859F0B7-D607-9E66-12AB-97B145F79C53}"/>
              </a:ext>
            </a:extLst>
          </p:cNvPr>
          <p:cNvGrpSpPr/>
          <p:nvPr/>
        </p:nvGrpSpPr>
        <p:grpSpPr>
          <a:xfrm>
            <a:off x="10005859" y="4746275"/>
            <a:ext cx="3696962" cy="3689314"/>
            <a:chOff x="4252759" y="1641125"/>
            <a:chExt cx="3696962" cy="3689314"/>
          </a:xfrm>
        </p:grpSpPr>
        <p:sp>
          <p:nvSpPr>
            <p:cNvPr id="4" name="Halbbogen 3">
              <a:extLst>
                <a:ext uri="{FF2B5EF4-FFF2-40B4-BE49-F238E27FC236}">
                  <a16:creationId xmlns:a16="http://schemas.microsoft.com/office/drawing/2014/main" id="{3FA46850-4B83-8833-6CBE-36902D2C68CD}"/>
                </a:ext>
              </a:extLst>
            </p:cNvPr>
            <p:cNvSpPr/>
            <p:nvPr/>
          </p:nvSpPr>
          <p:spPr>
            <a:xfrm rot="10800000" flipV="1">
              <a:off x="4343398" y="1649617"/>
              <a:ext cx="3606323" cy="3595114"/>
            </a:xfrm>
            <a:prstGeom prst="blockArc">
              <a:avLst>
                <a:gd name="adj1" fmla="val 10804722"/>
                <a:gd name="adj2" fmla="val 16171451"/>
                <a:gd name="adj3" fmla="val 2541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1" name="Halbbogen 10">
              <a:extLst>
                <a:ext uri="{FF2B5EF4-FFF2-40B4-BE49-F238E27FC236}">
                  <a16:creationId xmlns:a16="http://schemas.microsoft.com/office/drawing/2014/main" id="{A7819108-A225-6DC1-9769-5716B1E928CA}"/>
                </a:ext>
              </a:extLst>
            </p:cNvPr>
            <p:cNvSpPr/>
            <p:nvPr/>
          </p:nvSpPr>
          <p:spPr>
            <a:xfrm rot="10431081" flipH="1" flipV="1">
              <a:off x="4252760" y="1641126"/>
              <a:ext cx="3686477" cy="3558766"/>
            </a:xfrm>
            <a:prstGeom prst="blockArc">
              <a:avLst>
                <a:gd name="adj1" fmla="val 11189753"/>
                <a:gd name="adj2" fmla="val 16575595"/>
                <a:gd name="adj3" fmla="val 260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2" name="Halbbogen 11">
              <a:extLst>
                <a:ext uri="{FF2B5EF4-FFF2-40B4-BE49-F238E27FC236}">
                  <a16:creationId xmlns:a16="http://schemas.microsoft.com/office/drawing/2014/main" id="{BC9B3360-9D92-E8C7-BCEA-6A7BA18EC927}"/>
                </a:ext>
              </a:extLst>
            </p:cNvPr>
            <p:cNvSpPr/>
            <p:nvPr/>
          </p:nvSpPr>
          <p:spPr>
            <a:xfrm rot="5400000" flipH="1" flipV="1">
              <a:off x="4188903" y="1704981"/>
              <a:ext cx="3686477" cy="3558766"/>
            </a:xfrm>
            <a:prstGeom prst="blockArc">
              <a:avLst>
                <a:gd name="adj1" fmla="val 10807180"/>
                <a:gd name="adj2" fmla="val 16202124"/>
                <a:gd name="adj3" fmla="val 2601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3" name="Halbbogen 12">
              <a:extLst>
                <a:ext uri="{FF2B5EF4-FFF2-40B4-BE49-F238E27FC236}">
                  <a16:creationId xmlns:a16="http://schemas.microsoft.com/office/drawing/2014/main" id="{09A2E14D-9274-B386-C60E-F984960B59A3}"/>
                </a:ext>
              </a:extLst>
            </p:cNvPr>
            <p:cNvSpPr/>
            <p:nvPr/>
          </p:nvSpPr>
          <p:spPr>
            <a:xfrm rot="10800000">
              <a:off x="4263244" y="1643961"/>
              <a:ext cx="3686477" cy="3686478"/>
            </a:xfrm>
            <a:prstGeom prst="blockArc">
              <a:avLst>
                <a:gd name="adj1" fmla="val 10802738"/>
                <a:gd name="adj2" fmla="val 16202022"/>
                <a:gd name="adj3" fmla="val 2479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DFC6CDB-AA21-13D9-3237-4E727DBE07AD}"/>
                </a:ext>
              </a:extLst>
            </p:cNvPr>
            <p:cNvSpPr/>
            <p:nvPr/>
          </p:nvSpPr>
          <p:spPr>
            <a:xfrm rot="13621849">
              <a:off x="4617817" y="3025937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Ausblick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0C89BFAB-7D49-5EF1-3570-5026B9265D07}"/>
                </a:ext>
              </a:extLst>
            </p:cNvPr>
            <p:cNvSpPr/>
            <p:nvPr/>
          </p:nvSpPr>
          <p:spPr>
            <a:xfrm rot="19093814">
              <a:off x="4559925" y="2303313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Ausbildung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081A6BF6-9B62-DC98-0187-1E21208DA6F0}"/>
                </a:ext>
              </a:extLst>
            </p:cNvPr>
            <p:cNvSpPr/>
            <p:nvPr/>
          </p:nvSpPr>
          <p:spPr>
            <a:xfrm rot="2677902">
              <a:off x="5345727" y="2303312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/>
              <a:r>
                <a:rPr lang="de-DE" sz="4000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Gesundheit</a:t>
              </a:r>
              <a:endParaRPr lang="de-DE" sz="4000" b="0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7CC74D54-9435-C4E0-008D-798E9C93F49A}"/>
                </a:ext>
              </a:extLst>
            </p:cNvPr>
            <p:cNvSpPr/>
            <p:nvPr/>
          </p:nvSpPr>
          <p:spPr>
            <a:xfrm rot="8132754">
              <a:off x="5153307" y="2896880"/>
              <a:ext cx="2333048" cy="16237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3285552"/>
                </a:avLst>
              </a:prstTxWarp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de-DE" sz="2800" b="1" dirty="0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Leistungs-</a:t>
              </a:r>
            </a:p>
            <a:p>
              <a:pPr algn="ctr">
                <a:lnSpc>
                  <a:spcPts val="2700"/>
                </a:lnSpc>
              </a:pPr>
              <a:r>
                <a:rPr lang="de-DE" sz="2800" b="1" cap="none" spc="0" dirty="0" err="1">
                  <a:ln w="0"/>
                  <a:solidFill>
                    <a:schemeClr val="tx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messung</a:t>
              </a:r>
              <a:endParaRPr lang="de-DE" sz="4000" b="1" cap="none" spc="0" dirty="0">
                <a:ln w="0"/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D89A6DA-3840-803C-14B6-54CB737EC035}"/>
                </a:ext>
              </a:extLst>
            </p:cNvPr>
            <p:cNvSpPr/>
            <p:nvPr/>
          </p:nvSpPr>
          <p:spPr>
            <a:xfrm rot="18893665">
              <a:off x="4606151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1</a:t>
              </a: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9E75EDD-4353-4549-CF1F-942E481905E8}"/>
                </a:ext>
              </a:extLst>
            </p:cNvPr>
            <p:cNvSpPr/>
            <p:nvPr/>
          </p:nvSpPr>
          <p:spPr>
            <a:xfrm rot="2738270">
              <a:off x="7266002" y="1964257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2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70ACE0D7-BBB2-9E9B-0F66-F1E32D3369F2}"/>
                </a:ext>
              </a:extLst>
            </p:cNvPr>
            <p:cNvSpPr/>
            <p:nvPr/>
          </p:nvSpPr>
          <p:spPr>
            <a:xfrm rot="7905681">
              <a:off x="7288736" y="4611904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3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0E491269-4233-86BD-AA64-D01693D09DF6}"/>
                </a:ext>
              </a:extLst>
            </p:cNvPr>
            <p:cNvSpPr/>
            <p:nvPr/>
          </p:nvSpPr>
          <p:spPr>
            <a:xfrm rot="13685971">
              <a:off x="4450794" y="4449390"/>
              <a:ext cx="396000" cy="396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657F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4</a:t>
              </a:r>
            </a:p>
          </p:txBody>
        </p:sp>
      </p:grp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AC2B33AE-CB0E-DD99-3D2C-59C68B1FD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5632166"/>
              </p:ext>
            </p:extLst>
          </p:nvPr>
        </p:nvGraphicFramePr>
        <p:xfrm>
          <a:off x="1327405" y="1019893"/>
          <a:ext cx="8128000" cy="4118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2445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esundheit und Fitness 16: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782_TF02922391" id="{C6B3E5AA-9FCC-4245-A12F-1101B5974B9F}" vid="{FD526C78-BBC8-4F58-9E61-54C379BC093F}"/>
    </a:ext>
  </a:extLst>
</a:theme>
</file>

<file path=ppt/theme/theme2.xml><?xml version="1.0" encoding="utf-8"?>
<a:theme xmlns:a="http://schemas.openxmlformats.org/drawingml/2006/main" name="Office-Design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„Gesundheit und Fitness“-Präsentation (Breitbild)</Template>
  <TotalTime>0</TotalTime>
  <Words>1085</Words>
  <Application>Microsoft Macintosh PowerPoint</Application>
  <PresentationFormat>Breitbild</PresentationFormat>
  <Paragraphs>299</Paragraphs>
  <Slides>18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Gesundheit und Fitness 16:9</vt:lpstr>
      <vt:lpstr>Sport und Gesundheit im Differenzierungsbereich der Sekundarstufe I</vt:lpstr>
      <vt:lpstr>Das Fach Sport und Gesundheit</vt:lpstr>
      <vt:lpstr>Teil 1</vt:lpstr>
      <vt:lpstr>PowerPoint-Präsentation</vt:lpstr>
      <vt:lpstr> </vt:lpstr>
      <vt:lpstr>PowerPoint-Präsentation</vt:lpstr>
      <vt:lpstr>Lernbereiche der Sporthelfer*innenAusbildung</vt:lpstr>
      <vt:lpstr>Lernbereiche der Sporthelfer*innenAusbildung</vt:lpstr>
      <vt:lpstr>Lernbereiche der Sporthelfer*innenAusbildung</vt:lpstr>
      <vt:lpstr>Teil 2</vt:lpstr>
      <vt:lpstr>PowerPoint-Präsentation</vt:lpstr>
      <vt:lpstr>PowerPoint-Präsentation</vt:lpstr>
      <vt:lpstr>PowerPoint-Präsentation</vt:lpstr>
      <vt:lpstr>Teil 3</vt:lpstr>
      <vt:lpstr>leistungsmessung</vt:lpstr>
      <vt:lpstr>Teil 4</vt:lpstr>
      <vt:lpstr>Ein                   : Einsatzfelder der Sportheler*innen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 und Gesundheit im Differenzierungsbereich der Sekundarstufe I</dc:title>
  <dc:creator>Corinna Fischer</dc:creator>
  <cp:lastModifiedBy>Platte Judith</cp:lastModifiedBy>
  <cp:revision>69</cp:revision>
  <dcterms:created xsi:type="dcterms:W3CDTF">2024-05-01T10:38:17Z</dcterms:created>
  <dcterms:modified xsi:type="dcterms:W3CDTF">2024-05-10T05:51:16Z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